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3"/>
  </p:notesMasterIdLst>
  <p:handoutMasterIdLst>
    <p:handoutMasterId r:id="rId64"/>
  </p:handoutMasterIdLst>
  <p:sldIdLst>
    <p:sldId id="256" r:id="rId2"/>
    <p:sldId id="273" r:id="rId3"/>
    <p:sldId id="289" r:id="rId4"/>
    <p:sldId id="276"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3" r:id="rId19"/>
    <p:sldId id="304" r:id="rId20"/>
    <p:sldId id="305" r:id="rId21"/>
    <p:sldId id="306" r:id="rId22"/>
    <p:sldId id="310" r:id="rId23"/>
    <p:sldId id="309" r:id="rId24"/>
    <p:sldId id="311" r:id="rId25"/>
    <p:sldId id="312" r:id="rId26"/>
    <p:sldId id="313" r:id="rId27"/>
    <p:sldId id="307" r:id="rId28"/>
    <p:sldId id="314" r:id="rId29"/>
    <p:sldId id="315" r:id="rId30"/>
    <p:sldId id="316" r:id="rId31"/>
    <p:sldId id="317" r:id="rId32"/>
    <p:sldId id="318" r:id="rId33"/>
    <p:sldId id="319" r:id="rId34"/>
    <p:sldId id="320" r:id="rId35"/>
    <p:sldId id="321" r:id="rId36"/>
    <p:sldId id="308" r:id="rId37"/>
    <p:sldId id="323" r:id="rId38"/>
    <p:sldId id="322" r:id="rId39"/>
    <p:sldId id="282" r:id="rId40"/>
    <p:sldId id="283" r:id="rId41"/>
    <p:sldId id="281" r:id="rId42"/>
    <p:sldId id="285" r:id="rId43"/>
    <p:sldId id="286" r:id="rId44"/>
    <p:sldId id="287" r:id="rId45"/>
    <p:sldId id="288" r:id="rId46"/>
    <p:sldId id="267" r:id="rId47"/>
    <p:sldId id="275" r:id="rId48"/>
    <p:sldId id="277" r:id="rId49"/>
    <p:sldId id="279" r:id="rId50"/>
    <p:sldId id="280" r:id="rId51"/>
    <p:sldId id="278" r:id="rId52"/>
    <p:sldId id="274" r:id="rId53"/>
    <p:sldId id="268" r:id="rId54"/>
    <p:sldId id="269" r:id="rId55"/>
    <p:sldId id="271" r:id="rId56"/>
    <p:sldId id="258" r:id="rId57"/>
    <p:sldId id="260" r:id="rId58"/>
    <p:sldId id="261" r:id="rId59"/>
    <p:sldId id="262" r:id="rId60"/>
    <p:sldId id="272" r:id="rId61"/>
    <p:sldId id="264" r:id="rId62"/>
  </p:sldIdLst>
  <p:sldSz cx="12188825"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7E475703-FB0F-4CF3-A2E1-CB66A396DD11}">
          <p14:sldIdLst>
            <p14:sldId id="256"/>
            <p14:sldId id="273"/>
            <p14:sldId id="289"/>
            <p14:sldId id="276"/>
            <p14:sldId id="290"/>
          </p14:sldIdLst>
        </p14:section>
        <p14:section name="Nombres Significativos" id="{D926E47F-9DEE-4313-8A70-616A00F03586}">
          <p14:sldIdLst>
            <p14:sldId id="291"/>
            <p14:sldId id="292"/>
            <p14:sldId id="293"/>
            <p14:sldId id="294"/>
            <p14:sldId id="295"/>
            <p14:sldId id="296"/>
          </p14:sldIdLst>
        </p14:section>
        <p14:section name="Funciones" id="{A15A36E7-239C-4351-AF53-CE999250F305}">
          <p14:sldIdLst>
            <p14:sldId id="297"/>
            <p14:sldId id="298"/>
            <p14:sldId id="299"/>
            <p14:sldId id="300"/>
            <p14:sldId id="301"/>
            <p14:sldId id="302"/>
            <p14:sldId id="303"/>
            <p14:sldId id="304"/>
            <p14:sldId id="305"/>
            <p14:sldId id="306"/>
          </p14:sldIdLst>
        </p14:section>
        <p14:section name="Comentarios" id="{DEC33A0F-ED71-46C1-BC33-216AA686D628}">
          <p14:sldIdLst>
            <p14:sldId id="310"/>
            <p14:sldId id="309"/>
            <p14:sldId id="311"/>
            <p14:sldId id="312"/>
            <p14:sldId id="313"/>
            <p14:sldId id="307"/>
            <p14:sldId id="314"/>
            <p14:sldId id="315"/>
            <p14:sldId id="316"/>
            <p14:sldId id="317"/>
            <p14:sldId id="318"/>
            <p14:sldId id="319"/>
            <p14:sldId id="320"/>
            <p14:sldId id="321"/>
          </p14:sldIdLst>
        </p14:section>
        <p14:section name="Formato" id="{2EC38310-FE22-4CEF-8B28-55C516C7F3B2}">
          <p14:sldIdLst>
            <p14:sldId id="308"/>
            <p14:sldId id="323"/>
            <p14:sldId id="322"/>
          </p14:sldIdLst>
        </p14:section>
        <p14:section name="Sección sin título" id="{21ED358C-5CAB-4AA6-B891-3A29B8F75FA9}">
          <p14:sldIdLst>
            <p14:sldId id="282"/>
            <p14:sldId id="283"/>
            <p14:sldId id="281"/>
            <p14:sldId id="285"/>
            <p14:sldId id="286"/>
            <p14:sldId id="287"/>
            <p14:sldId id="288"/>
            <p14:sldId id="267"/>
            <p14:sldId id="275"/>
            <p14:sldId id="277"/>
            <p14:sldId id="279"/>
            <p14:sldId id="280"/>
            <p14:sldId id="278"/>
            <p14:sldId id="274"/>
            <p14:sldId id="268"/>
            <p14:sldId id="269"/>
            <p14:sldId id="271"/>
            <p14:sldId id="258"/>
            <p14:sldId id="260"/>
            <p14:sldId id="261"/>
            <p14:sldId id="262"/>
            <p14:sldId id="272"/>
            <p14:sldId id="264"/>
          </p14:sldIdLst>
        </p14:section>
      </p14:sectionLst>
    </p:ext>
    <p:ext uri="{EFAFB233-063F-42B5-8137-9DF3F51BA10A}">
      <p15:sldGuideLst xmlns:p15="http://schemas.microsoft.com/office/powerpoint/2012/main">
        <p15:guide id="1" orient="horz" pos="2160">
          <p15:clr>
            <a:srgbClr val="A4A3A4"/>
          </p15:clr>
        </p15:guide>
        <p15:guide id="5" pos="3839">
          <p15:clr>
            <a:srgbClr val="A4A3A4"/>
          </p15:clr>
        </p15:guide>
        <p15:guide id="6" pos="100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howGuides="1">
      <p:cViewPr varScale="1">
        <p:scale>
          <a:sx n="101" d="100"/>
          <a:sy n="101" d="100"/>
        </p:scale>
        <p:origin x="126" y="282"/>
      </p:cViewPr>
      <p:guideLst>
        <p:guide orient="horz" pos="2160"/>
        <p:guide pos="3839"/>
        <p:guide pos="1007"/>
      </p:guideLst>
    </p:cSldViewPr>
  </p:slideViewPr>
  <p:notesTextViewPr>
    <p:cViewPr>
      <p:scale>
        <a:sx n="1" d="1"/>
        <a:sy n="1" d="1"/>
      </p:scale>
      <p:origin x="0" y="0"/>
    </p:cViewPr>
  </p:notesTextViewPr>
  <p:notesViewPr>
    <p:cSldViewPr showGuides="1">
      <p:cViewPr varScale="1">
        <p:scale>
          <a:sx n="72" d="100"/>
          <a:sy n="72" d="100"/>
        </p:scale>
        <p:origin x="3108"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58-4312-B239-36101E057B8B}"/>
            </c:ext>
          </c:extLst>
        </c:ser>
        <c:ser>
          <c:idx val="1"/>
          <c:order val="1"/>
          <c:tx>
            <c:strRef>
              <c:f>Sheet1!$C$1</c:f>
              <c:strCache>
                <c:ptCount val="1"/>
                <c:pt idx="0">
                  <c:v>Serie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58-4312-B239-36101E057B8B}"/>
            </c:ext>
          </c:extLst>
        </c:ser>
        <c:ser>
          <c:idx val="2"/>
          <c:order val="2"/>
          <c:tx>
            <c:strRef>
              <c:f>Sheet1!$D$1</c:f>
              <c:strCache>
                <c:ptCount val="1"/>
                <c:pt idx="0">
                  <c:v>Serie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Categoría 1</c:v>
                </c:pt>
                <c:pt idx="1">
                  <c:v>Categoría 2</c:v>
                </c:pt>
                <c:pt idx="2">
                  <c:v>Categoría 3</c:v>
                </c:pt>
                <c:pt idx="3">
                  <c:v>Categoría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58-4312-B239-36101E057B8B}"/>
            </c:ext>
          </c:extLst>
        </c:ser>
        <c:dLbls>
          <c:showLegendKey val="0"/>
          <c:showVal val="0"/>
          <c:showCatName val="0"/>
          <c:showSerName val="0"/>
          <c:showPercent val="0"/>
          <c:showBubbleSize val="0"/>
        </c:dLbls>
        <c:gapWidth val="150"/>
        <c:overlap val="100"/>
        <c:axId val="611351296"/>
        <c:axId val="601055720"/>
      </c:barChart>
      <c:catAx>
        <c:axId val="611351296"/>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01055720"/>
        <c:crosses val="autoZero"/>
        <c:auto val="1"/>
        <c:lblAlgn val="ctr"/>
        <c:lblOffset val="100"/>
        <c:noMultiLvlLbl val="0"/>
      </c:catAx>
      <c:valAx>
        <c:axId val="601055720"/>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crossAx val="611351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es-ES" sz="1197" b="0" i="0" u="none" strike="noStrike" kern="1200" baseline="0" noProof="0">
              <a:solidFill>
                <a:schemeClr val="tx2"/>
              </a:solidFill>
              <a:latin typeface="+mn-lt"/>
              <a:ea typeface="+mn-ea"/>
              <a:cs typeface="+mn-cs"/>
            </a:defRPr>
          </a:pPr>
          <a:endParaRPr lang="es-PE"/>
        </a:p>
      </c:txPr>
    </c:legend>
    <c:plotVisOnly val="1"/>
    <c:dispBlanksAs val="gap"/>
    <c:showDLblsOverMax val="0"/>
  </c:chart>
  <c:spPr>
    <a:noFill/>
    <a:ln>
      <a:noFill/>
    </a:ln>
    <a:effectLst/>
  </c:spPr>
  <c:txPr>
    <a:bodyPr/>
    <a:lstStyle/>
    <a:p>
      <a:pPr>
        <a:defRPr lang="es-ES" noProof="0"/>
      </a:pPr>
      <a:endParaRPr lang="es-P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0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83185A-2A53-4D8C-8F32-C845F2F70CBF}" type="doc">
      <dgm:prSet loTypeId="urn:microsoft.com/office/officeart/2005/8/layout/chevron2" loCatId="list" qsTypeId="urn:microsoft.com/office/officeart/2005/8/quickstyle/simple1" qsCatId="simple" csTypeId="urn:microsoft.com/office/officeart/2005/8/colors/accent0_1" csCatId="mainScheme" phldr="1"/>
      <dgm:spPr/>
      <dgm:t>
        <a:bodyPr rtlCol="0"/>
        <a:lstStyle/>
        <a:p>
          <a:pPr rtl="0"/>
          <a:endParaRPr lang="en-US"/>
        </a:p>
      </dgm:t>
    </dgm:pt>
    <dgm:pt modelId="{758CBA3A-9936-4C67-965C-A8DD3074879B}">
      <dgm:prSet phldrT="[Text]"/>
      <dgm:spPr/>
      <dgm:t>
        <a:bodyPr rtlCol="0"/>
        <a:lstStyle/>
        <a:p>
          <a:pPr rtl="0"/>
          <a:r>
            <a:rPr lang="es-ES" noProof="0" dirty="0"/>
            <a:t>A</a:t>
          </a:r>
        </a:p>
      </dgm:t>
      <dgm:extLst>
        <a:ext uri="{E40237B7-FDA0-4F09-8148-C483321AD2D9}">
          <dgm14:cNvPr xmlns:dgm14="http://schemas.microsoft.com/office/drawing/2010/diagram" id="0" name="" title="Group A"/>
        </a:ext>
      </dgm:extLst>
    </dgm:pt>
    <dgm:pt modelId="{39812E31-9C15-4A6C-B8B9-78CE6FB555B1}" type="parTrans" cxnId="{F717B596-7122-4C3F-9238-14763508386B}">
      <dgm:prSet/>
      <dgm:spPr/>
      <dgm:t>
        <a:bodyPr rtlCol="0"/>
        <a:lstStyle/>
        <a:p>
          <a:pPr rtl="0"/>
          <a:endParaRPr lang="es-ES" noProof="0" dirty="0"/>
        </a:p>
      </dgm:t>
    </dgm:pt>
    <dgm:pt modelId="{290E9CBE-1634-47AD-B973-508944073D35}" type="sibTrans" cxnId="{F717B596-7122-4C3F-9238-14763508386B}">
      <dgm:prSet/>
      <dgm:spPr/>
      <dgm:t>
        <a:bodyPr rtlCol="0"/>
        <a:lstStyle/>
        <a:p>
          <a:pPr rtl="0"/>
          <a:endParaRPr lang="es-ES" noProof="0" dirty="0"/>
        </a:p>
      </dgm:t>
    </dgm:pt>
    <dgm:pt modelId="{E90264E4-81CE-47E1-80E3-2624D8E5DFEE}">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A"/>
        </a:ext>
      </dgm:extLst>
    </dgm:pt>
    <dgm:pt modelId="{79881485-DDC4-4A70-AA7E-393B9FD5747B}" type="parTrans" cxnId="{F3B89C52-602F-49F7-B10E-F3B64BCDF706}">
      <dgm:prSet/>
      <dgm:spPr/>
      <dgm:t>
        <a:bodyPr rtlCol="0"/>
        <a:lstStyle/>
        <a:p>
          <a:pPr rtl="0"/>
          <a:endParaRPr lang="es-ES" noProof="0" dirty="0"/>
        </a:p>
      </dgm:t>
    </dgm:pt>
    <dgm:pt modelId="{F41EE2E3-AB57-4E33-8FAD-2DCFFB467FDC}" type="sibTrans" cxnId="{F3B89C52-602F-49F7-B10E-F3B64BCDF706}">
      <dgm:prSet/>
      <dgm:spPr/>
      <dgm:t>
        <a:bodyPr rtlCol="0"/>
        <a:lstStyle/>
        <a:p>
          <a:pPr rtl="0"/>
          <a:endParaRPr lang="es-ES" noProof="0" dirty="0"/>
        </a:p>
      </dgm:t>
    </dgm:pt>
    <dgm:pt modelId="{B8D53E29-122A-46E1-B481-B57598D97444}">
      <dgm:prSet phldrT="[Text]"/>
      <dgm:spPr/>
      <dgm:t>
        <a:bodyPr rtlCol="0"/>
        <a:lstStyle/>
        <a:p>
          <a:pPr rtl="0"/>
          <a:r>
            <a:rPr lang="es-ES" noProof="0" dirty="0"/>
            <a:t>Tarea 2</a:t>
          </a:r>
        </a:p>
      </dgm:t>
    </dgm:pt>
    <dgm:pt modelId="{EF8E1F9D-EFFE-4283-A7B6-A44D3292ACA4}" type="parTrans" cxnId="{C5FFCAE6-64D2-4A77-B85B-A376B2EE8E4F}">
      <dgm:prSet/>
      <dgm:spPr/>
      <dgm:t>
        <a:bodyPr rtlCol="0"/>
        <a:lstStyle/>
        <a:p>
          <a:pPr rtl="0"/>
          <a:endParaRPr lang="es-ES" noProof="0" dirty="0"/>
        </a:p>
      </dgm:t>
    </dgm:pt>
    <dgm:pt modelId="{99B04B81-08CA-46AC-951C-217069AEF451}" type="sibTrans" cxnId="{C5FFCAE6-64D2-4A77-B85B-A376B2EE8E4F}">
      <dgm:prSet/>
      <dgm:spPr/>
      <dgm:t>
        <a:bodyPr rtlCol="0"/>
        <a:lstStyle/>
        <a:p>
          <a:pPr rtl="0"/>
          <a:endParaRPr lang="es-ES" noProof="0" dirty="0"/>
        </a:p>
      </dgm:t>
    </dgm:pt>
    <dgm:pt modelId="{15031D9C-993C-4715-A26F-56D8831933EB}">
      <dgm:prSet phldrT="[Text]"/>
      <dgm:spPr/>
      <dgm:t>
        <a:bodyPr rtlCol="0"/>
        <a:lstStyle/>
        <a:p>
          <a:pPr rtl="0"/>
          <a:r>
            <a:rPr lang="es-ES" noProof="0" dirty="0"/>
            <a:t>B</a:t>
          </a:r>
        </a:p>
      </dgm:t>
      <dgm:extLst>
        <a:ext uri="{E40237B7-FDA0-4F09-8148-C483321AD2D9}">
          <dgm14:cNvPr xmlns:dgm14="http://schemas.microsoft.com/office/drawing/2010/diagram" id="0" name="" title="Group B"/>
        </a:ext>
      </dgm:extLst>
    </dgm:pt>
    <dgm:pt modelId="{77530735-8AD3-469C-AEC2-B5B17A08AF65}" type="parTrans" cxnId="{C8C2ADA0-316E-46E3-A4D5-49BD4A9A4B0B}">
      <dgm:prSet/>
      <dgm:spPr/>
      <dgm:t>
        <a:bodyPr rtlCol="0"/>
        <a:lstStyle/>
        <a:p>
          <a:pPr rtl="0"/>
          <a:endParaRPr lang="es-ES" noProof="0" dirty="0"/>
        </a:p>
      </dgm:t>
    </dgm:pt>
    <dgm:pt modelId="{FB1D36D5-798A-40AA-91C3-3F3E5AF1A86F}" type="sibTrans" cxnId="{C8C2ADA0-316E-46E3-A4D5-49BD4A9A4B0B}">
      <dgm:prSet/>
      <dgm:spPr/>
      <dgm:t>
        <a:bodyPr rtlCol="0"/>
        <a:lstStyle/>
        <a:p>
          <a:pPr rtl="0"/>
          <a:endParaRPr lang="es-ES" noProof="0" dirty="0"/>
        </a:p>
      </dgm:t>
    </dgm:pt>
    <dgm:pt modelId="{07B93839-AE15-473C-B47B-27FA5DBEE4E9}">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B"/>
        </a:ext>
      </dgm:extLst>
    </dgm:pt>
    <dgm:pt modelId="{2BEFC288-C4D1-45AF-B679-7A41333941DE}" type="parTrans" cxnId="{4D38D698-DC6D-4926-9520-43A255B536D4}">
      <dgm:prSet/>
      <dgm:spPr/>
      <dgm:t>
        <a:bodyPr rtlCol="0"/>
        <a:lstStyle/>
        <a:p>
          <a:pPr rtl="0"/>
          <a:endParaRPr lang="es-ES" noProof="0" dirty="0"/>
        </a:p>
      </dgm:t>
    </dgm:pt>
    <dgm:pt modelId="{0468DBFC-CB2D-4B3A-AAE7-09352D12344E}" type="sibTrans" cxnId="{4D38D698-DC6D-4926-9520-43A255B536D4}">
      <dgm:prSet/>
      <dgm:spPr/>
      <dgm:t>
        <a:bodyPr rtlCol="0"/>
        <a:lstStyle/>
        <a:p>
          <a:pPr rtl="0"/>
          <a:endParaRPr lang="es-ES" noProof="0" dirty="0"/>
        </a:p>
      </dgm:t>
    </dgm:pt>
    <dgm:pt modelId="{23C50191-A44D-4110-97C1-1DC6F9FD79CA}">
      <dgm:prSet phldrT="[Text]"/>
      <dgm:spPr/>
      <dgm:t>
        <a:bodyPr rtlCol="0"/>
        <a:lstStyle/>
        <a:p>
          <a:pPr rtl="0"/>
          <a:r>
            <a:rPr lang="es-ES" noProof="0" dirty="0"/>
            <a:t>Tarea 2</a:t>
          </a:r>
        </a:p>
      </dgm:t>
    </dgm:pt>
    <dgm:pt modelId="{E183CF6D-105A-4EAB-A780-A97B120C1182}" type="parTrans" cxnId="{A71F00B0-D098-4236-AD79-95FC48F754F5}">
      <dgm:prSet/>
      <dgm:spPr/>
      <dgm:t>
        <a:bodyPr rtlCol="0"/>
        <a:lstStyle/>
        <a:p>
          <a:pPr rtl="0"/>
          <a:endParaRPr lang="es-ES" noProof="0" dirty="0"/>
        </a:p>
      </dgm:t>
    </dgm:pt>
    <dgm:pt modelId="{8625F877-DCE4-4E39-929E-7FA0A761B660}" type="sibTrans" cxnId="{A71F00B0-D098-4236-AD79-95FC48F754F5}">
      <dgm:prSet/>
      <dgm:spPr/>
      <dgm:t>
        <a:bodyPr rtlCol="0"/>
        <a:lstStyle/>
        <a:p>
          <a:pPr rtl="0"/>
          <a:endParaRPr lang="es-ES" noProof="0" dirty="0"/>
        </a:p>
      </dgm:t>
    </dgm:pt>
    <dgm:pt modelId="{2936D842-720E-4365-AD39-F6EAEC441633}">
      <dgm:prSet phldrT="[Text]"/>
      <dgm:spPr/>
      <dgm:t>
        <a:bodyPr rtlCol="0"/>
        <a:lstStyle/>
        <a:p>
          <a:pPr rtl="0"/>
          <a:r>
            <a:rPr lang="es-ES" noProof="0" dirty="0"/>
            <a:t>C</a:t>
          </a:r>
        </a:p>
      </dgm:t>
      <dgm:extLst>
        <a:ext uri="{E40237B7-FDA0-4F09-8148-C483321AD2D9}">
          <dgm14:cNvPr xmlns:dgm14="http://schemas.microsoft.com/office/drawing/2010/diagram" id="0" name="" title="Group C"/>
        </a:ext>
      </dgm:extLst>
    </dgm:pt>
    <dgm:pt modelId="{13139645-28B0-41D9-8ED9-DA67D736E51B}" type="parTrans" cxnId="{3A8ECB28-E23B-45B6-8C84-8AF5114507DE}">
      <dgm:prSet/>
      <dgm:spPr/>
      <dgm:t>
        <a:bodyPr rtlCol="0"/>
        <a:lstStyle/>
        <a:p>
          <a:pPr rtl="0"/>
          <a:endParaRPr lang="es-ES" noProof="0" dirty="0"/>
        </a:p>
      </dgm:t>
    </dgm:pt>
    <dgm:pt modelId="{96C19FF6-672B-4588-9D93-2A932D4ACF8D}" type="sibTrans" cxnId="{3A8ECB28-E23B-45B6-8C84-8AF5114507DE}">
      <dgm:prSet/>
      <dgm:spPr/>
      <dgm:t>
        <a:bodyPr rtlCol="0"/>
        <a:lstStyle/>
        <a:p>
          <a:pPr rtl="0"/>
          <a:endParaRPr lang="es-ES" noProof="0" dirty="0"/>
        </a:p>
      </dgm:t>
    </dgm:pt>
    <dgm:pt modelId="{A05E8D05-15E6-4BEC-B725-D745A48258D3}">
      <dgm:prSet phldrT="[Text]"/>
      <dgm:spPr/>
      <dgm:t>
        <a:bodyPr rtlCol="0"/>
        <a:lstStyle/>
        <a:p>
          <a:pPr rtl="0"/>
          <a:r>
            <a:rPr lang="es-ES" noProof="0" dirty="0"/>
            <a:t>Tarea 1</a:t>
          </a:r>
        </a:p>
      </dgm:t>
      <dgm:extLst>
        <a:ext uri="{E40237B7-FDA0-4F09-8148-C483321AD2D9}">
          <dgm14:cNvPr xmlns:dgm14="http://schemas.microsoft.com/office/drawing/2010/diagram" id="0" name="" title="Task 1 and task 2 under group C"/>
        </a:ext>
      </dgm:extLst>
    </dgm:pt>
    <dgm:pt modelId="{29C49A6E-36B2-41D1-83D5-6B58713D5DAF}" type="parTrans" cxnId="{EFE22C42-C667-4B7A-8208-6758BAEC1445}">
      <dgm:prSet/>
      <dgm:spPr/>
      <dgm:t>
        <a:bodyPr rtlCol="0"/>
        <a:lstStyle/>
        <a:p>
          <a:pPr rtl="0"/>
          <a:endParaRPr lang="es-ES" noProof="0" dirty="0"/>
        </a:p>
      </dgm:t>
    </dgm:pt>
    <dgm:pt modelId="{EA09E308-F440-47C6-8C86-B63BABC170D9}" type="sibTrans" cxnId="{EFE22C42-C667-4B7A-8208-6758BAEC1445}">
      <dgm:prSet/>
      <dgm:spPr/>
      <dgm:t>
        <a:bodyPr rtlCol="0"/>
        <a:lstStyle/>
        <a:p>
          <a:pPr rtl="0"/>
          <a:endParaRPr lang="es-ES" noProof="0" dirty="0"/>
        </a:p>
      </dgm:t>
    </dgm:pt>
    <dgm:pt modelId="{501543CC-DA58-457B-906B-32038F856438}">
      <dgm:prSet phldrT="[Text]"/>
      <dgm:spPr/>
      <dgm:t>
        <a:bodyPr rtlCol="0"/>
        <a:lstStyle/>
        <a:p>
          <a:pPr rtl="0"/>
          <a:r>
            <a:rPr lang="es-ES" noProof="0" dirty="0"/>
            <a:t>Tarea 2</a:t>
          </a:r>
        </a:p>
      </dgm:t>
    </dgm:pt>
    <dgm:pt modelId="{5E67377B-1C69-4BC4-AA80-867A0F76CC63}" type="parTrans" cxnId="{828862EB-D32C-4FA8-A0B8-53A1BB9A1CA8}">
      <dgm:prSet/>
      <dgm:spPr/>
      <dgm:t>
        <a:bodyPr rtlCol="0"/>
        <a:lstStyle/>
        <a:p>
          <a:pPr rtl="0"/>
          <a:endParaRPr lang="es-ES" noProof="0" dirty="0"/>
        </a:p>
      </dgm:t>
    </dgm:pt>
    <dgm:pt modelId="{C9786BDC-DE69-4580-9357-6DFCD292EB5B}" type="sibTrans" cxnId="{828862EB-D32C-4FA8-A0B8-53A1BB9A1CA8}">
      <dgm:prSet/>
      <dgm:spPr/>
      <dgm:t>
        <a:bodyPr rtlCol="0"/>
        <a:lstStyle/>
        <a:p>
          <a:pPr rtl="0"/>
          <a:endParaRPr lang="es-ES" noProof="0" dirty="0"/>
        </a:p>
      </dgm:t>
    </dgm:pt>
    <dgm:pt modelId="{E80E23AD-ECAE-46D2-92A5-71CA9074EED7}" type="pres">
      <dgm:prSet presAssocID="{3183185A-2A53-4D8C-8F32-C845F2F70CBF}" presName="linearFlow" presStyleCnt="0">
        <dgm:presLayoutVars>
          <dgm:dir/>
          <dgm:animLvl val="lvl"/>
          <dgm:resizeHandles val="exact"/>
        </dgm:presLayoutVars>
      </dgm:prSet>
      <dgm:spPr/>
    </dgm:pt>
    <dgm:pt modelId="{63DDCCD6-3F31-4095-8E42-5BBFC31B83BE}" type="pres">
      <dgm:prSet presAssocID="{758CBA3A-9936-4C67-965C-A8DD3074879B}" presName="composite" presStyleCnt="0"/>
      <dgm:spPr/>
    </dgm:pt>
    <dgm:pt modelId="{C0AF5CB7-6C4F-49BC-8738-E4DE0AC00B72}" type="pres">
      <dgm:prSet presAssocID="{758CBA3A-9936-4C67-965C-A8DD3074879B}" presName="parentText" presStyleLbl="alignNode1" presStyleIdx="0" presStyleCnt="3">
        <dgm:presLayoutVars>
          <dgm:chMax val="1"/>
          <dgm:bulletEnabled val="1"/>
        </dgm:presLayoutVars>
      </dgm:prSet>
      <dgm:spPr/>
    </dgm:pt>
    <dgm:pt modelId="{0E09DE89-66C0-478D-8170-8F0BC920F1EB}" type="pres">
      <dgm:prSet presAssocID="{758CBA3A-9936-4C67-965C-A8DD3074879B}" presName="descendantText" presStyleLbl="alignAcc1" presStyleIdx="0" presStyleCnt="3">
        <dgm:presLayoutVars>
          <dgm:bulletEnabled val="1"/>
        </dgm:presLayoutVars>
      </dgm:prSet>
      <dgm:spPr/>
    </dgm:pt>
    <dgm:pt modelId="{52E78D13-8FB5-4AEC-B5C0-881B683FCF22}" type="pres">
      <dgm:prSet presAssocID="{290E9CBE-1634-47AD-B973-508944073D35}" presName="sp" presStyleCnt="0"/>
      <dgm:spPr/>
    </dgm:pt>
    <dgm:pt modelId="{E529DD28-A6C8-4185-BA28-3A73741EACF4}" type="pres">
      <dgm:prSet presAssocID="{15031D9C-993C-4715-A26F-56D8831933EB}" presName="composite" presStyleCnt="0"/>
      <dgm:spPr/>
    </dgm:pt>
    <dgm:pt modelId="{29EA1718-F619-46D8-B505-CF1DDA71B8BF}" type="pres">
      <dgm:prSet presAssocID="{15031D9C-993C-4715-A26F-56D8831933EB}" presName="parentText" presStyleLbl="alignNode1" presStyleIdx="1" presStyleCnt="3">
        <dgm:presLayoutVars>
          <dgm:chMax val="1"/>
          <dgm:bulletEnabled val="1"/>
        </dgm:presLayoutVars>
      </dgm:prSet>
      <dgm:spPr/>
    </dgm:pt>
    <dgm:pt modelId="{C96267EA-EF01-411B-8D37-95F44BBB68D3}" type="pres">
      <dgm:prSet presAssocID="{15031D9C-993C-4715-A26F-56D8831933EB}" presName="descendantText" presStyleLbl="alignAcc1" presStyleIdx="1" presStyleCnt="3">
        <dgm:presLayoutVars>
          <dgm:bulletEnabled val="1"/>
        </dgm:presLayoutVars>
      </dgm:prSet>
      <dgm:spPr/>
    </dgm:pt>
    <dgm:pt modelId="{4CCED8E1-297A-4834-9FC1-39D8E59A67B1}" type="pres">
      <dgm:prSet presAssocID="{FB1D36D5-798A-40AA-91C3-3F3E5AF1A86F}" presName="sp" presStyleCnt="0"/>
      <dgm:spPr/>
    </dgm:pt>
    <dgm:pt modelId="{95036E43-6C97-4BF5-8CB3-7871077B6900}" type="pres">
      <dgm:prSet presAssocID="{2936D842-720E-4365-AD39-F6EAEC441633}" presName="composite" presStyleCnt="0"/>
      <dgm:spPr/>
    </dgm:pt>
    <dgm:pt modelId="{E7C44091-B50A-4CB0-98F0-E70A01DD36F4}" type="pres">
      <dgm:prSet presAssocID="{2936D842-720E-4365-AD39-F6EAEC441633}" presName="parentText" presStyleLbl="alignNode1" presStyleIdx="2" presStyleCnt="3">
        <dgm:presLayoutVars>
          <dgm:chMax val="1"/>
          <dgm:bulletEnabled val="1"/>
        </dgm:presLayoutVars>
      </dgm:prSet>
      <dgm:spPr/>
    </dgm:pt>
    <dgm:pt modelId="{68EF0610-07B4-40C7-AD99-F2285099C2E4}" type="pres">
      <dgm:prSet presAssocID="{2936D842-720E-4365-AD39-F6EAEC441633}" presName="descendantText" presStyleLbl="alignAcc1" presStyleIdx="2" presStyleCnt="3">
        <dgm:presLayoutVars>
          <dgm:bulletEnabled val="1"/>
        </dgm:presLayoutVars>
      </dgm:prSet>
      <dgm:spPr/>
    </dgm:pt>
  </dgm:ptLst>
  <dgm:cxnLst>
    <dgm:cxn modelId="{71B43602-5819-468F-A340-DA5A96BA033E}" type="presOf" srcId="{758CBA3A-9936-4C67-965C-A8DD3074879B}" destId="{C0AF5CB7-6C4F-49BC-8738-E4DE0AC00B72}" srcOrd="0" destOrd="0" presId="urn:microsoft.com/office/officeart/2005/8/layout/chevron2"/>
    <dgm:cxn modelId="{4684350B-06FE-48D5-B3C1-163A56F1155A}" type="presOf" srcId="{07B93839-AE15-473C-B47B-27FA5DBEE4E9}" destId="{C96267EA-EF01-411B-8D37-95F44BBB68D3}" srcOrd="0" destOrd="0" presId="urn:microsoft.com/office/officeart/2005/8/layout/chevron2"/>
    <dgm:cxn modelId="{2AAAB321-6446-48E6-A15F-5701A9441C34}" type="presOf" srcId="{501543CC-DA58-457B-906B-32038F856438}" destId="{68EF0610-07B4-40C7-AD99-F2285099C2E4}" srcOrd="0" destOrd="1" presId="urn:microsoft.com/office/officeart/2005/8/layout/chevron2"/>
    <dgm:cxn modelId="{B16F9628-8397-4FE5-BC4D-5FC1A248AC83}" type="presOf" srcId="{15031D9C-993C-4715-A26F-56D8831933EB}" destId="{29EA1718-F619-46D8-B505-CF1DDA71B8BF}" srcOrd="0" destOrd="0" presId="urn:microsoft.com/office/officeart/2005/8/layout/chevron2"/>
    <dgm:cxn modelId="{3A8ECB28-E23B-45B6-8C84-8AF5114507DE}" srcId="{3183185A-2A53-4D8C-8F32-C845F2F70CBF}" destId="{2936D842-720E-4365-AD39-F6EAEC441633}" srcOrd="2" destOrd="0" parTransId="{13139645-28B0-41D9-8ED9-DA67D736E51B}" sibTransId="{96C19FF6-672B-4588-9D93-2A932D4ACF8D}"/>
    <dgm:cxn modelId="{CC2F2B2A-04B7-4809-A4A4-4104809974E6}" type="presOf" srcId="{A05E8D05-15E6-4BEC-B725-D745A48258D3}" destId="{68EF0610-07B4-40C7-AD99-F2285099C2E4}" srcOrd="0" destOrd="0" presId="urn:microsoft.com/office/officeart/2005/8/layout/chevron2"/>
    <dgm:cxn modelId="{EFE22C42-C667-4B7A-8208-6758BAEC1445}" srcId="{2936D842-720E-4365-AD39-F6EAEC441633}" destId="{A05E8D05-15E6-4BEC-B725-D745A48258D3}" srcOrd="0" destOrd="0" parTransId="{29C49A6E-36B2-41D1-83D5-6B58713D5DAF}" sibTransId="{EA09E308-F440-47C6-8C86-B63BABC170D9}"/>
    <dgm:cxn modelId="{46D65943-0A7C-46F6-A9D3-BDC8883577AD}" type="presOf" srcId="{23C50191-A44D-4110-97C1-1DC6F9FD79CA}" destId="{C96267EA-EF01-411B-8D37-95F44BBB68D3}" srcOrd="0" destOrd="1" presId="urn:microsoft.com/office/officeart/2005/8/layout/chevron2"/>
    <dgm:cxn modelId="{B3B75767-F5F8-4491-90D5-5742EB2BC878}" type="presOf" srcId="{E90264E4-81CE-47E1-80E3-2624D8E5DFEE}" destId="{0E09DE89-66C0-478D-8170-8F0BC920F1EB}" srcOrd="0" destOrd="0" presId="urn:microsoft.com/office/officeart/2005/8/layout/chevron2"/>
    <dgm:cxn modelId="{CCB2FC69-48E6-4186-BB69-434FE6081740}" type="presOf" srcId="{B8D53E29-122A-46E1-B481-B57598D97444}" destId="{0E09DE89-66C0-478D-8170-8F0BC920F1EB}" srcOrd="0" destOrd="1" presId="urn:microsoft.com/office/officeart/2005/8/layout/chevron2"/>
    <dgm:cxn modelId="{F3B89C52-602F-49F7-B10E-F3B64BCDF706}" srcId="{758CBA3A-9936-4C67-965C-A8DD3074879B}" destId="{E90264E4-81CE-47E1-80E3-2624D8E5DFEE}" srcOrd="0" destOrd="0" parTransId="{79881485-DDC4-4A70-AA7E-393B9FD5747B}" sibTransId="{F41EE2E3-AB57-4E33-8FAD-2DCFFB467FDC}"/>
    <dgm:cxn modelId="{4333FB74-FEDF-4697-9A39-612F6D8B9AB6}" type="presOf" srcId="{2936D842-720E-4365-AD39-F6EAEC441633}" destId="{E7C44091-B50A-4CB0-98F0-E70A01DD36F4}" srcOrd="0" destOrd="0" presId="urn:microsoft.com/office/officeart/2005/8/layout/chevron2"/>
    <dgm:cxn modelId="{5F92077A-D266-43D8-B1E4-282FB69A0EF5}" type="presOf" srcId="{3183185A-2A53-4D8C-8F32-C845F2F70CBF}" destId="{E80E23AD-ECAE-46D2-92A5-71CA9074EED7}" srcOrd="0" destOrd="0" presId="urn:microsoft.com/office/officeart/2005/8/layout/chevron2"/>
    <dgm:cxn modelId="{F717B596-7122-4C3F-9238-14763508386B}" srcId="{3183185A-2A53-4D8C-8F32-C845F2F70CBF}" destId="{758CBA3A-9936-4C67-965C-A8DD3074879B}" srcOrd="0" destOrd="0" parTransId="{39812E31-9C15-4A6C-B8B9-78CE6FB555B1}" sibTransId="{290E9CBE-1634-47AD-B973-508944073D35}"/>
    <dgm:cxn modelId="{4D38D698-DC6D-4926-9520-43A255B536D4}" srcId="{15031D9C-993C-4715-A26F-56D8831933EB}" destId="{07B93839-AE15-473C-B47B-27FA5DBEE4E9}" srcOrd="0" destOrd="0" parTransId="{2BEFC288-C4D1-45AF-B679-7A41333941DE}" sibTransId="{0468DBFC-CB2D-4B3A-AAE7-09352D12344E}"/>
    <dgm:cxn modelId="{C8C2ADA0-316E-46E3-A4D5-49BD4A9A4B0B}" srcId="{3183185A-2A53-4D8C-8F32-C845F2F70CBF}" destId="{15031D9C-993C-4715-A26F-56D8831933EB}" srcOrd="1" destOrd="0" parTransId="{77530735-8AD3-469C-AEC2-B5B17A08AF65}" sibTransId="{FB1D36D5-798A-40AA-91C3-3F3E5AF1A86F}"/>
    <dgm:cxn modelId="{A71F00B0-D098-4236-AD79-95FC48F754F5}" srcId="{15031D9C-993C-4715-A26F-56D8831933EB}" destId="{23C50191-A44D-4110-97C1-1DC6F9FD79CA}" srcOrd="1" destOrd="0" parTransId="{E183CF6D-105A-4EAB-A780-A97B120C1182}" sibTransId="{8625F877-DCE4-4E39-929E-7FA0A761B660}"/>
    <dgm:cxn modelId="{C5FFCAE6-64D2-4A77-B85B-A376B2EE8E4F}" srcId="{758CBA3A-9936-4C67-965C-A8DD3074879B}" destId="{B8D53E29-122A-46E1-B481-B57598D97444}" srcOrd="1" destOrd="0" parTransId="{EF8E1F9D-EFFE-4283-A7B6-A44D3292ACA4}" sibTransId="{99B04B81-08CA-46AC-951C-217069AEF451}"/>
    <dgm:cxn modelId="{828862EB-D32C-4FA8-A0B8-53A1BB9A1CA8}" srcId="{2936D842-720E-4365-AD39-F6EAEC441633}" destId="{501543CC-DA58-457B-906B-32038F856438}" srcOrd="1" destOrd="0" parTransId="{5E67377B-1C69-4BC4-AA80-867A0F76CC63}" sibTransId="{C9786BDC-DE69-4580-9357-6DFCD292EB5B}"/>
    <dgm:cxn modelId="{135E7873-A46E-4154-8EE3-52AAA60564FD}" type="presParOf" srcId="{E80E23AD-ECAE-46D2-92A5-71CA9074EED7}" destId="{63DDCCD6-3F31-4095-8E42-5BBFC31B83BE}" srcOrd="0" destOrd="0" presId="urn:microsoft.com/office/officeart/2005/8/layout/chevron2"/>
    <dgm:cxn modelId="{A9FAD751-EA16-40A5-97AE-3F69AE5C1837}" type="presParOf" srcId="{63DDCCD6-3F31-4095-8E42-5BBFC31B83BE}" destId="{C0AF5CB7-6C4F-49BC-8738-E4DE0AC00B72}" srcOrd="0" destOrd="0" presId="urn:microsoft.com/office/officeart/2005/8/layout/chevron2"/>
    <dgm:cxn modelId="{D4F1CFD9-FAA1-4448-ABAA-E3FEFCB6CAF1}" type="presParOf" srcId="{63DDCCD6-3F31-4095-8E42-5BBFC31B83BE}" destId="{0E09DE89-66C0-478D-8170-8F0BC920F1EB}" srcOrd="1" destOrd="0" presId="urn:microsoft.com/office/officeart/2005/8/layout/chevron2"/>
    <dgm:cxn modelId="{2E2E534E-4D39-4D42-98E3-8E839879F75B}" type="presParOf" srcId="{E80E23AD-ECAE-46D2-92A5-71CA9074EED7}" destId="{52E78D13-8FB5-4AEC-B5C0-881B683FCF22}" srcOrd="1" destOrd="0" presId="urn:microsoft.com/office/officeart/2005/8/layout/chevron2"/>
    <dgm:cxn modelId="{E68FD358-61E9-4B14-947B-E013AD32E758}" type="presParOf" srcId="{E80E23AD-ECAE-46D2-92A5-71CA9074EED7}" destId="{E529DD28-A6C8-4185-BA28-3A73741EACF4}" srcOrd="2" destOrd="0" presId="urn:microsoft.com/office/officeart/2005/8/layout/chevron2"/>
    <dgm:cxn modelId="{ADDEDC8D-E08F-431C-8144-0F1630B4A0CB}" type="presParOf" srcId="{E529DD28-A6C8-4185-BA28-3A73741EACF4}" destId="{29EA1718-F619-46D8-B505-CF1DDA71B8BF}" srcOrd="0" destOrd="0" presId="urn:microsoft.com/office/officeart/2005/8/layout/chevron2"/>
    <dgm:cxn modelId="{D8DF5C2A-E654-4638-8D6A-DD69C6F02065}" type="presParOf" srcId="{E529DD28-A6C8-4185-BA28-3A73741EACF4}" destId="{C96267EA-EF01-411B-8D37-95F44BBB68D3}" srcOrd="1" destOrd="0" presId="urn:microsoft.com/office/officeart/2005/8/layout/chevron2"/>
    <dgm:cxn modelId="{8CA69AEF-3F6A-4CF3-AA93-E24960786D06}" type="presParOf" srcId="{E80E23AD-ECAE-46D2-92A5-71CA9074EED7}" destId="{4CCED8E1-297A-4834-9FC1-39D8E59A67B1}" srcOrd="3" destOrd="0" presId="urn:microsoft.com/office/officeart/2005/8/layout/chevron2"/>
    <dgm:cxn modelId="{23553970-4502-4F21-A038-1A6EF7082C03}" type="presParOf" srcId="{E80E23AD-ECAE-46D2-92A5-71CA9074EED7}" destId="{95036E43-6C97-4BF5-8CB3-7871077B6900}" srcOrd="4" destOrd="0" presId="urn:microsoft.com/office/officeart/2005/8/layout/chevron2"/>
    <dgm:cxn modelId="{2BCE6584-740F-4DE0-9BB4-2B4E6DC85A9E}" type="presParOf" srcId="{95036E43-6C97-4BF5-8CB3-7871077B6900}" destId="{E7C44091-B50A-4CB0-98F0-E70A01DD36F4}" srcOrd="0" destOrd="0" presId="urn:microsoft.com/office/officeart/2005/8/layout/chevron2"/>
    <dgm:cxn modelId="{EEBB7F6E-84DC-4C03-95AA-EA05A012B25A}" type="presParOf" srcId="{95036E43-6C97-4BF5-8CB3-7871077B6900}" destId="{68EF0610-07B4-40C7-AD99-F2285099C2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AF5CB7-6C4F-49BC-8738-E4DE0AC00B72}">
      <dsp:nvSpPr>
        <dsp:cNvPr id="0" name=""/>
        <dsp:cNvSpPr/>
      </dsp:nvSpPr>
      <dsp:spPr>
        <a:xfrm rot="5400000">
          <a:off x="-247798" y="249366"/>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A</a:t>
          </a:r>
        </a:p>
      </dsp:txBody>
      <dsp:txXfrm rot="-5400000">
        <a:off x="1" y="579764"/>
        <a:ext cx="1156394" cy="495598"/>
      </dsp:txXfrm>
    </dsp:sp>
    <dsp:sp modelId="{0E09DE89-66C0-478D-8170-8F0BC920F1EB}">
      <dsp:nvSpPr>
        <dsp:cNvPr id="0" name=""/>
        <dsp:cNvSpPr/>
      </dsp:nvSpPr>
      <dsp:spPr>
        <a:xfrm rot="5400000">
          <a:off x="2448743" y="-1290781"/>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53986"/>
        <a:ext cx="3606075" cy="968958"/>
      </dsp:txXfrm>
    </dsp:sp>
    <dsp:sp modelId="{29EA1718-F619-46D8-B505-CF1DDA71B8BF}">
      <dsp:nvSpPr>
        <dsp:cNvPr id="0" name=""/>
        <dsp:cNvSpPr/>
      </dsp:nvSpPr>
      <dsp:spPr>
        <a:xfrm rot="5400000">
          <a:off x="-247798" y="1707802"/>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B</a:t>
          </a:r>
        </a:p>
      </dsp:txBody>
      <dsp:txXfrm rot="-5400000">
        <a:off x="1" y="2038200"/>
        <a:ext cx="1156394" cy="495598"/>
      </dsp:txXfrm>
    </dsp:sp>
    <dsp:sp modelId="{C96267EA-EF01-411B-8D37-95F44BBB68D3}">
      <dsp:nvSpPr>
        <dsp:cNvPr id="0" name=""/>
        <dsp:cNvSpPr/>
      </dsp:nvSpPr>
      <dsp:spPr>
        <a:xfrm rot="5400000">
          <a:off x="2448743" y="167654"/>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1512421"/>
        <a:ext cx="3606075" cy="968958"/>
      </dsp:txXfrm>
    </dsp:sp>
    <dsp:sp modelId="{E7C44091-B50A-4CB0-98F0-E70A01DD36F4}">
      <dsp:nvSpPr>
        <dsp:cNvPr id="0" name=""/>
        <dsp:cNvSpPr/>
      </dsp:nvSpPr>
      <dsp:spPr>
        <a:xfrm rot="5400000">
          <a:off x="-247798" y="3166238"/>
          <a:ext cx="1651992" cy="1156394"/>
        </a:xfrm>
        <a:prstGeom prst="chevron">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rtlCol="0" anchor="ctr" anchorCtr="0">
          <a:noAutofit/>
        </a:bodyPr>
        <a:lstStyle/>
        <a:p>
          <a:pPr marL="0" lvl="0" indent="0" algn="ctr" defTabSz="1333500" rtl="0">
            <a:lnSpc>
              <a:spcPct val="90000"/>
            </a:lnSpc>
            <a:spcBef>
              <a:spcPct val="0"/>
            </a:spcBef>
            <a:spcAft>
              <a:spcPct val="35000"/>
            </a:spcAft>
            <a:buNone/>
          </a:pPr>
          <a:r>
            <a:rPr lang="es-ES" sz="3000" kern="1200" noProof="0" dirty="0"/>
            <a:t>C</a:t>
          </a:r>
        </a:p>
      </dsp:txBody>
      <dsp:txXfrm rot="-5400000">
        <a:off x="1" y="3496636"/>
        <a:ext cx="1156394" cy="495598"/>
      </dsp:txXfrm>
    </dsp:sp>
    <dsp:sp modelId="{68EF0610-07B4-40C7-AD99-F2285099C2E4}">
      <dsp:nvSpPr>
        <dsp:cNvPr id="0" name=""/>
        <dsp:cNvSpPr/>
      </dsp:nvSpPr>
      <dsp:spPr>
        <a:xfrm rot="5400000">
          <a:off x="2448743" y="1626090"/>
          <a:ext cx="1073794" cy="3658493"/>
        </a:xfrm>
        <a:prstGeom prst="round2SameRect">
          <a:avLst/>
        </a:prstGeom>
        <a:solidFill>
          <a:schemeClr val="dk1">
            <a:alpha val="90000"/>
            <a:tint val="40000"/>
            <a:hueOff val="0"/>
            <a:satOff val="0"/>
            <a:lumOff val="0"/>
            <a:alphaOff val="0"/>
          </a:scheme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rtlCol="0" anchor="ctr" anchorCtr="0">
          <a:noAutofit/>
        </a:bodyPr>
        <a:lstStyle/>
        <a:p>
          <a:pPr marL="285750" lvl="1" indent="-285750" algn="l" defTabSz="1244600" rtl="0">
            <a:lnSpc>
              <a:spcPct val="90000"/>
            </a:lnSpc>
            <a:spcBef>
              <a:spcPct val="0"/>
            </a:spcBef>
            <a:spcAft>
              <a:spcPct val="15000"/>
            </a:spcAft>
            <a:buChar char="•"/>
          </a:pPr>
          <a:r>
            <a:rPr lang="es-ES" sz="2800" kern="1200" noProof="0" dirty="0"/>
            <a:t>Tarea 1</a:t>
          </a:r>
        </a:p>
        <a:p>
          <a:pPr marL="285750" lvl="1" indent="-285750" algn="l" defTabSz="1244600" rtl="0">
            <a:lnSpc>
              <a:spcPct val="90000"/>
            </a:lnSpc>
            <a:spcBef>
              <a:spcPct val="0"/>
            </a:spcBef>
            <a:spcAft>
              <a:spcPct val="15000"/>
            </a:spcAft>
            <a:buChar char="•"/>
          </a:pPr>
          <a:r>
            <a:rPr lang="es-ES" sz="2800" kern="1200" noProof="0" dirty="0"/>
            <a:t>Tarea 2</a:t>
          </a:r>
        </a:p>
      </dsp:txBody>
      <dsp:txXfrm rot="-5400000">
        <a:off x="1156394" y="2970857"/>
        <a:ext cx="3606075" cy="968958"/>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69BBBD98-8689-4A62-BBFB-92BF328A7966}" type="datetime1">
              <a:rPr lang="es-ES" smtClean="0"/>
              <a:t>06/02/2023</a:t>
            </a:fld>
            <a:endParaRPr lang="es-ES" dirty="0"/>
          </a:p>
        </p:txBody>
      </p:sp>
      <p:sp>
        <p:nvSpPr>
          <p:cNvPr id="4" name="Marcador de posición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04360E59-1627-4404-ACC5-51C744AB0F27}" type="slidenum">
              <a:rPr lang="es-ES" smtClean="0"/>
              <a:t>‹Nº›</a:t>
            </a:fld>
            <a:endParaRPr lang="es-ES" dirty="0"/>
          </a:p>
        </p:txBody>
      </p:sp>
    </p:spTree>
    <p:extLst>
      <p:ext uri="{BB962C8B-B14F-4D97-AF65-F5344CB8AC3E}">
        <p14:creationId xmlns:p14="http://schemas.microsoft.com/office/powerpoint/2010/main" val="51622542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solidFill>
              </a:defRPr>
            </a:lvl1pPr>
          </a:lstStyle>
          <a:p>
            <a:pPr rtl="0"/>
            <a:endParaRPr lang="es-ES" noProof="0" dirty="0"/>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solidFill>
              </a:defRPr>
            </a:lvl1pPr>
          </a:lstStyle>
          <a:p>
            <a:pPr rtl="0"/>
            <a:fld id="{8E41AB9B-16BF-4ECF-B92C-3E61E5BECA90}" type="datetime1">
              <a:rPr lang="es-ES" noProof="0" smtClean="0"/>
              <a:t>06/02/2023</a:t>
            </a:fld>
            <a:endParaRPr lang="es-ES" noProof="0"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1"/>
                </a:solidFill>
              </a:defRPr>
            </a:lvl1pPr>
          </a:lstStyle>
          <a:p>
            <a:pPr rtl="0"/>
            <a:endParaRPr lang="es-ES" noProof="0" dirty="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1"/>
                </a:solidFill>
              </a:defRPr>
            </a:lvl1pPr>
          </a:lstStyle>
          <a:p>
            <a:pPr rtl="0"/>
            <a:fld id="{841221E5-7225-48EB-A4EE-420E7BFCF705}" type="slidenum">
              <a:rPr lang="es-ES" noProof="0" smtClean="0"/>
              <a:pPr rtl="0"/>
              <a:t>‹Nº›</a:t>
            </a:fld>
            <a:endParaRPr lang="es-ES" noProof="0" dirty="0"/>
          </a:p>
        </p:txBody>
      </p:sp>
    </p:spTree>
    <p:extLst>
      <p:ext uri="{BB962C8B-B14F-4D97-AF65-F5344CB8AC3E}">
        <p14:creationId xmlns:p14="http://schemas.microsoft.com/office/powerpoint/2010/main" val="15566699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200" kern="1200">
        <a:solidFill>
          <a:schemeClr val="tx2"/>
        </a:solidFill>
        <a:latin typeface="+mn-lt"/>
        <a:ea typeface="+mn-ea"/>
        <a:cs typeface="+mn-cs"/>
      </a:defRPr>
    </a:lvl2pPr>
    <a:lvl3pPr marL="914400" algn="l" defTabSz="914400" rtl="0" eaLnBrk="1" latinLnBrk="0" hangingPunct="1">
      <a:defRPr sz="1200" kern="1200">
        <a:solidFill>
          <a:schemeClr val="tx2"/>
        </a:solidFill>
        <a:latin typeface="+mn-lt"/>
        <a:ea typeface="+mn-ea"/>
        <a:cs typeface="+mn-cs"/>
      </a:defRPr>
    </a:lvl3pPr>
    <a:lvl4pPr marL="1371600" algn="l" defTabSz="914400" rtl="0" eaLnBrk="1" latinLnBrk="0" hangingPunct="1">
      <a:defRPr sz="1200" kern="1200">
        <a:solidFill>
          <a:schemeClr val="tx2"/>
        </a:solidFill>
        <a:latin typeface="+mn-lt"/>
        <a:ea typeface="+mn-ea"/>
        <a:cs typeface="+mn-cs"/>
      </a:defRPr>
    </a:lvl4pPr>
    <a:lvl5pPr marL="1828800" algn="l" defTabSz="914400" rtl="0" eaLnBrk="1" latinLnBrk="0" hangingPunct="1">
      <a:defRPr sz="1200" kern="1200">
        <a:solidFill>
          <a:schemeClr val="tx2"/>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a:t>
            </a:fld>
            <a:endParaRPr lang="es-ES" dirty="0"/>
          </a:p>
        </p:txBody>
      </p:sp>
    </p:spTree>
    <p:extLst>
      <p:ext uri="{BB962C8B-B14F-4D97-AF65-F5344CB8AC3E}">
        <p14:creationId xmlns:p14="http://schemas.microsoft.com/office/powerpoint/2010/main" val="4008000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10</a:t>
            </a:fld>
            <a:endParaRPr lang="es-ES" dirty="0"/>
          </a:p>
        </p:txBody>
      </p:sp>
    </p:spTree>
    <p:extLst>
      <p:ext uri="{BB962C8B-B14F-4D97-AF65-F5344CB8AC3E}">
        <p14:creationId xmlns:p14="http://schemas.microsoft.com/office/powerpoint/2010/main" val="1738237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11</a:t>
            </a:fld>
            <a:endParaRPr lang="es-ES" dirty="0"/>
          </a:p>
        </p:txBody>
      </p:sp>
    </p:spTree>
    <p:extLst>
      <p:ext uri="{BB962C8B-B14F-4D97-AF65-F5344CB8AC3E}">
        <p14:creationId xmlns:p14="http://schemas.microsoft.com/office/powerpoint/2010/main" val="3495638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12</a:t>
            </a:fld>
            <a:endParaRPr lang="es-ES" dirty="0"/>
          </a:p>
        </p:txBody>
      </p:sp>
    </p:spTree>
    <p:extLst>
      <p:ext uri="{BB962C8B-B14F-4D97-AF65-F5344CB8AC3E}">
        <p14:creationId xmlns:p14="http://schemas.microsoft.com/office/powerpoint/2010/main" val="100648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13</a:t>
            </a:fld>
            <a:endParaRPr lang="es-ES" dirty="0"/>
          </a:p>
        </p:txBody>
      </p:sp>
    </p:spTree>
    <p:extLst>
      <p:ext uri="{BB962C8B-B14F-4D97-AF65-F5344CB8AC3E}">
        <p14:creationId xmlns:p14="http://schemas.microsoft.com/office/powerpoint/2010/main" val="3527247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14</a:t>
            </a:fld>
            <a:endParaRPr lang="es-ES" dirty="0"/>
          </a:p>
        </p:txBody>
      </p:sp>
    </p:spTree>
    <p:extLst>
      <p:ext uri="{BB962C8B-B14F-4D97-AF65-F5344CB8AC3E}">
        <p14:creationId xmlns:p14="http://schemas.microsoft.com/office/powerpoint/2010/main" val="12814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15</a:t>
            </a:fld>
            <a:endParaRPr lang="es-ES" dirty="0"/>
          </a:p>
        </p:txBody>
      </p:sp>
    </p:spTree>
    <p:extLst>
      <p:ext uri="{BB962C8B-B14F-4D97-AF65-F5344CB8AC3E}">
        <p14:creationId xmlns:p14="http://schemas.microsoft.com/office/powerpoint/2010/main" val="210015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16</a:t>
            </a:fld>
            <a:endParaRPr lang="es-ES" dirty="0"/>
          </a:p>
        </p:txBody>
      </p:sp>
    </p:spTree>
    <p:extLst>
      <p:ext uri="{BB962C8B-B14F-4D97-AF65-F5344CB8AC3E}">
        <p14:creationId xmlns:p14="http://schemas.microsoft.com/office/powerpoint/2010/main" val="2735491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17</a:t>
            </a:fld>
            <a:endParaRPr lang="es-ES" dirty="0"/>
          </a:p>
        </p:txBody>
      </p:sp>
    </p:spTree>
    <p:extLst>
      <p:ext uri="{BB962C8B-B14F-4D97-AF65-F5344CB8AC3E}">
        <p14:creationId xmlns:p14="http://schemas.microsoft.com/office/powerpoint/2010/main" val="210876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18</a:t>
            </a:fld>
            <a:endParaRPr lang="es-ES" dirty="0"/>
          </a:p>
        </p:txBody>
      </p:sp>
    </p:spTree>
    <p:extLst>
      <p:ext uri="{BB962C8B-B14F-4D97-AF65-F5344CB8AC3E}">
        <p14:creationId xmlns:p14="http://schemas.microsoft.com/office/powerpoint/2010/main" val="718488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19</a:t>
            </a:fld>
            <a:endParaRPr lang="es-ES" dirty="0"/>
          </a:p>
        </p:txBody>
      </p:sp>
    </p:spTree>
    <p:extLst>
      <p:ext uri="{BB962C8B-B14F-4D97-AF65-F5344CB8AC3E}">
        <p14:creationId xmlns:p14="http://schemas.microsoft.com/office/powerpoint/2010/main" val="1774556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a:t>
            </a:fld>
            <a:endParaRPr lang="es-ES" dirty="0"/>
          </a:p>
        </p:txBody>
      </p:sp>
    </p:spTree>
    <p:extLst>
      <p:ext uri="{BB962C8B-B14F-4D97-AF65-F5344CB8AC3E}">
        <p14:creationId xmlns:p14="http://schemas.microsoft.com/office/powerpoint/2010/main" val="242549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20</a:t>
            </a:fld>
            <a:endParaRPr lang="es-ES" dirty="0"/>
          </a:p>
        </p:txBody>
      </p:sp>
    </p:spTree>
    <p:extLst>
      <p:ext uri="{BB962C8B-B14F-4D97-AF65-F5344CB8AC3E}">
        <p14:creationId xmlns:p14="http://schemas.microsoft.com/office/powerpoint/2010/main" val="2298344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21</a:t>
            </a:fld>
            <a:endParaRPr lang="es-ES" dirty="0"/>
          </a:p>
        </p:txBody>
      </p:sp>
    </p:spTree>
    <p:extLst>
      <p:ext uri="{BB962C8B-B14F-4D97-AF65-F5344CB8AC3E}">
        <p14:creationId xmlns:p14="http://schemas.microsoft.com/office/powerpoint/2010/main" val="15379460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22</a:t>
            </a:fld>
            <a:endParaRPr lang="es-ES" dirty="0"/>
          </a:p>
        </p:txBody>
      </p:sp>
    </p:spTree>
    <p:extLst>
      <p:ext uri="{BB962C8B-B14F-4D97-AF65-F5344CB8AC3E}">
        <p14:creationId xmlns:p14="http://schemas.microsoft.com/office/powerpoint/2010/main" val="2977870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23</a:t>
            </a:fld>
            <a:endParaRPr lang="es-ES" dirty="0"/>
          </a:p>
        </p:txBody>
      </p:sp>
    </p:spTree>
    <p:extLst>
      <p:ext uri="{BB962C8B-B14F-4D97-AF65-F5344CB8AC3E}">
        <p14:creationId xmlns:p14="http://schemas.microsoft.com/office/powerpoint/2010/main" val="1734394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24</a:t>
            </a:fld>
            <a:endParaRPr lang="es-ES" dirty="0"/>
          </a:p>
        </p:txBody>
      </p:sp>
    </p:spTree>
    <p:extLst>
      <p:ext uri="{BB962C8B-B14F-4D97-AF65-F5344CB8AC3E}">
        <p14:creationId xmlns:p14="http://schemas.microsoft.com/office/powerpoint/2010/main" val="29203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25</a:t>
            </a:fld>
            <a:endParaRPr lang="es-ES" dirty="0"/>
          </a:p>
        </p:txBody>
      </p:sp>
    </p:spTree>
    <p:extLst>
      <p:ext uri="{BB962C8B-B14F-4D97-AF65-F5344CB8AC3E}">
        <p14:creationId xmlns:p14="http://schemas.microsoft.com/office/powerpoint/2010/main" val="4137199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26</a:t>
            </a:fld>
            <a:endParaRPr lang="es-ES" dirty="0"/>
          </a:p>
        </p:txBody>
      </p:sp>
    </p:spTree>
    <p:extLst>
      <p:ext uri="{BB962C8B-B14F-4D97-AF65-F5344CB8AC3E}">
        <p14:creationId xmlns:p14="http://schemas.microsoft.com/office/powerpoint/2010/main" val="2215939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27</a:t>
            </a:fld>
            <a:endParaRPr lang="es-ES" dirty="0"/>
          </a:p>
        </p:txBody>
      </p:sp>
    </p:spTree>
    <p:extLst>
      <p:ext uri="{BB962C8B-B14F-4D97-AF65-F5344CB8AC3E}">
        <p14:creationId xmlns:p14="http://schemas.microsoft.com/office/powerpoint/2010/main" val="308839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28</a:t>
            </a:fld>
            <a:endParaRPr lang="es-ES" dirty="0"/>
          </a:p>
        </p:txBody>
      </p:sp>
    </p:spTree>
    <p:extLst>
      <p:ext uri="{BB962C8B-B14F-4D97-AF65-F5344CB8AC3E}">
        <p14:creationId xmlns:p14="http://schemas.microsoft.com/office/powerpoint/2010/main" val="3073502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29</a:t>
            </a:fld>
            <a:endParaRPr lang="es-ES" dirty="0"/>
          </a:p>
        </p:txBody>
      </p:sp>
    </p:spTree>
    <p:extLst>
      <p:ext uri="{BB962C8B-B14F-4D97-AF65-F5344CB8AC3E}">
        <p14:creationId xmlns:p14="http://schemas.microsoft.com/office/powerpoint/2010/main" val="1169547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a:t>
            </a:fld>
            <a:endParaRPr lang="es-ES" dirty="0"/>
          </a:p>
        </p:txBody>
      </p:sp>
    </p:spTree>
    <p:extLst>
      <p:ext uri="{BB962C8B-B14F-4D97-AF65-F5344CB8AC3E}">
        <p14:creationId xmlns:p14="http://schemas.microsoft.com/office/powerpoint/2010/main" val="914449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30</a:t>
            </a:fld>
            <a:endParaRPr lang="es-ES" dirty="0"/>
          </a:p>
        </p:txBody>
      </p:sp>
    </p:spTree>
    <p:extLst>
      <p:ext uri="{BB962C8B-B14F-4D97-AF65-F5344CB8AC3E}">
        <p14:creationId xmlns:p14="http://schemas.microsoft.com/office/powerpoint/2010/main" val="2796349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31</a:t>
            </a:fld>
            <a:endParaRPr lang="es-ES" dirty="0"/>
          </a:p>
        </p:txBody>
      </p:sp>
    </p:spTree>
    <p:extLst>
      <p:ext uri="{BB962C8B-B14F-4D97-AF65-F5344CB8AC3E}">
        <p14:creationId xmlns:p14="http://schemas.microsoft.com/office/powerpoint/2010/main" val="6743096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32</a:t>
            </a:fld>
            <a:endParaRPr lang="es-ES" dirty="0"/>
          </a:p>
        </p:txBody>
      </p:sp>
    </p:spTree>
    <p:extLst>
      <p:ext uri="{BB962C8B-B14F-4D97-AF65-F5344CB8AC3E}">
        <p14:creationId xmlns:p14="http://schemas.microsoft.com/office/powerpoint/2010/main" val="21447091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33</a:t>
            </a:fld>
            <a:endParaRPr lang="es-ES" dirty="0"/>
          </a:p>
        </p:txBody>
      </p:sp>
    </p:spTree>
    <p:extLst>
      <p:ext uri="{BB962C8B-B14F-4D97-AF65-F5344CB8AC3E}">
        <p14:creationId xmlns:p14="http://schemas.microsoft.com/office/powerpoint/2010/main" val="2496056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34</a:t>
            </a:fld>
            <a:endParaRPr lang="es-ES" dirty="0"/>
          </a:p>
        </p:txBody>
      </p:sp>
    </p:spTree>
    <p:extLst>
      <p:ext uri="{BB962C8B-B14F-4D97-AF65-F5344CB8AC3E}">
        <p14:creationId xmlns:p14="http://schemas.microsoft.com/office/powerpoint/2010/main" val="3954102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35</a:t>
            </a:fld>
            <a:endParaRPr lang="es-ES" dirty="0"/>
          </a:p>
        </p:txBody>
      </p:sp>
    </p:spTree>
    <p:extLst>
      <p:ext uri="{BB962C8B-B14F-4D97-AF65-F5344CB8AC3E}">
        <p14:creationId xmlns:p14="http://schemas.microsoft.com/office/powerpoint/2010/main" val="2378146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36</a:t>
            </a:fld>
            <a:endParaRPr lang="es-ES" dirty="0"/>
          </a:p>
        </p:txBody>
      </p:sp>
    </p:spTree>
    <p:extLst>
      <p:ext uri="{BB962C8B-B14F-4D97-AF65-F5344CB8AC3E}">
        <p14:creationId xmlns:p14="http://schemas.microsoft.com/office/powerpoint/2010/main" val="14462054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37</a:t>
            </a:fld>
            <a:endParaRPr lang="es-ES" dirty="0"/>
          </a:p>
        </p:txBody>
      </p:sp>
    </p:spTree>
    <p:extLst>
      <p:ext uri="{BB962C8B-B14F-4D97-AF65-F5344CB8AC3E}">
        <p14:creationId xmlns:p14="http://schemas.microsoft.com/office/powerpoint/2010/main" val="682685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38</a:t>
            </a:fld>
            <a:endParaRPr lang="es-ES" dirty="0"/>
          </a:p>
        </p:txBody>
      </p:sp>
    </p:spTree>
    <p:extLst>
      <p:ext uri="{BB962C8B-B14F-4D97-AF65-F5344CB8AC3E}">
        <p14:creationId xmlns:p14="http://schemas.microsoft.com/office/powerpoint/2010/main" val="8258072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39</a:t>
            </a:fld>
            <a:endParaRPr lang="es-ES" dirty="0"/>
          </a:p>
        </p:txBody>
      </p:sp>
    </p:spTree>
    <p:extLst>
      <p:ext uri="{BB962C8B-B14F-4D97-AF65-F5344CB8AC3E}">
        <p14:creationId xmlns:p14="http://schemas.microsoft.com/office/powerpoint/2010/main" val="83633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a:t>
            </a:fld>
            <a:endParaRPr lang="es-ES" dirty="0"/>
          </a:p>
        </p:txBody>
      </p:sp>
    </p:spTree>
    <p:extLst>
      <p:ext uri="{BB962C8B-B14F-4D97-AF65-F5344CB8AC3E}">
        <p14:creationId xmlns:p14="http://schemas.microsoft.com/office/powerpoint/2010/main" val="14088987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40</a:t>
            </a:fld>
            <a:endParaRPr lang="es-ES" dirty="0"/>
          </a:p>
        </p:txBody>
      </p:sp>
    </p:spTree>
    <p:extLst>
      <p:ext uri="{BB962C8B-B14F-4D97-AF65-F5344CB8AC3E}">
        <p14:creationId xmlns:p14="http://schemas.microsoft.com/office/powerpoint/2010/main" val="16189237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41</a:t>
            </a:fld>
            <a:endParaRPr lang="es-ES" dirty="0"/>
          </a:p>
        </p:txBody>
      </p:sp>
    </p:spTree>
    <p:extLst>
      <p:ext uri="{BB962C8B-B14F-4D97-AF65-F5344CB8AC3E}">
        <p14:creationId xmlns:p14="http://schemas.microsoft.com/office/powerpoint/2010/main" val="12954588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42</a:t>
            </a:fld>
            <a:endParaRPr lang="es-ES" dirty="0"/>
          </a:p>
        </p:txBody>
      </p:sp>
    </p:spTree>
    <p:extLst>
      <p:ext uri="{BB962C8B-B14F-4D97-AF65-F5344CB8AC3E}">
        <p14:creationId xmlns:p14="http://schemas.microsoft.com/office/powerpoint/2010/main" val="41649350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43</a:t>
            </a:fld>
            <a:endParaRPr lang="es-ES" dirty="0"/>
          </a:p>
        </p:txBody>
      </p:sp>
    </p:spTree>
    <p:extLst>
      <p:ext uri="{BB962C8B-B14F-4D97-AF65-F5344CB8AC3E}">
        <p14:creationId xmlns:p14="http://schemas.microsoft.com/office/powerpoint/2010/main" val="25633977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44</a:t>
            </a:fld>
            <a:endParaRPr lang="es-ES" dirty="0"/>
          </a:p>
        </p:txBody>
      </p:sp>
    </p:spTree>
    <p:extLst>
      <p:ext uri="{BB962C8B-B14F-4D97-AF65-F5344CB8AC3E}">
        <p14:creationId xmlns:p14="http://schemas.microsoft.com/office/powerpoint/2010/main" val="38831693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45</a:t>
            </a:fld>
            <a:endParaRPr lang="es-ES" dirty="0"/>
          </a:p>
        </p:txBody>
      </p:sp>
    </p:spTree>
    <p:extLst>
      <p:ext uri="{BB962C8B-B14F-4D97-AF65-F5344CB8AC3E}">
        <p14:creationId xmlns:p14="http://schemas.microsoft.com/office/powerpoint/2010/main" val="31945956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46</a:t>
            </a:fld>
            <a:endParaRPr lang="es-ES" dirty="0"/>
          </a:p>
        </p:txBody>
      </p:sp>
    </p:spTree>
    <p:extLst>
      <p:ext uri="{BB962C8B-B14F-4D97-AF65-F5344CB8AC3E}">
        <p14:creationId xmlns:p14="http://schemas.microsoft.com/office/powerpoint/2010/main" val="2083989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47</a:t>
            </a:fld>
            <a:endParaRPr lang="es-ES" dirty="0"/>
          </a:p>
        </p:txBody>
      </p:sp>
    </p:spTree>
    <p:extLst>
      <p:ext uri="{BB962C8B-B14F-4D97-AF65-F5344CB8AC3E}">
        <p14:creationId xmlns:p14="http://schemas.microsoft.com/office/powerpoint/2010/main" val="2507219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48</a:t>
            </a:fld>
            <a:endParaRPr lang="es-ES" dirty="0"/>
          </a:p>
        </p:txBody>
      </p:sp>
    </p:spTree>
    <p:extLst>
      <p:ext uri="{BB962C8B-B14F-4D97-AF65-F5344CB8AC3E}">
        <p14:creationId xmlns:p14="http://schemas.microsoft.com/office/powerpoint/2010/main" val="2812851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49</a:t>
            </a:fld>
            <a:endParaRPr lang="es-ES" dirty="0"/>
          </a:p>
        </p:txBody>
      </p:sp>
    </p:spTree>
    <p:extLst>
      <p:ext uri="{BB962C8B-B14F-4D97-AF65-F5344CB8AC3E}">
        <p14:creationId xmlns:p14="http://schemas.microsoft.com/office/powerpoint/2010/main" val="221602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a:t>
            </a:fld>
            <a:endParaRPr lang="es-ES" dirty="0"/>
          </a:p>
        </p:txBody>
      </p:sp>
    </p:spTree>
    <p:extLst>
      <p:ext uri="{BB962C8B-B14F-4D97-AF65-F5344CB8AC3E}">
        <p14:creationId xmlns:p14="http://schemas.microsoft.com/office/powerpoint/2010/main" val="1264848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50</a:t>
            </a:fld>
            <a:endParaRPr lang="es-ES" dirty="0"/>
          </a:p>
        </p:txBody>
      </p:sp>
    </p:spTree>
    <p:extLst>
      <p:ext uri="{BB962C8B-B14F-4D97-AF65-F5344CB8AC3E}">
        <p14:creationId xmlns:p14="http://schemas.microsoft.com/office/powerpoint/2010/main" val="1325867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51</a:t>
            </a:fld>
            <a:endParaRPr lang="es-ES" dirty="0"/>
          </a:p>
        </p:txBody>
      </p:sp>
    </p:spTree>
    <p:extLst>
      <p:ext uri="{BB962C8B-B14F-4D97-AF65-F5344CB8AC3E}">
        <p14:creationId xmlns:p14="http://schemas.microsoft.com/office/powerpoint/2010/main" val="24555172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52</a:t>
            </a:fld>
            <a:endParaRPr lang="es-ES" dirty="0"/>
          </a:p>
        </p:txBody>
      </p:sp>
    </p:spTree>
    <p:extLst>
      <p:ext uri="{BB962C8B-B14F-4D97-AF65-F5344CB8AC3E}">
        <p14:creationId xmlns:p14="http://schemas.microsoft.com/office/powerpoint/2010/main" val="1952920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53</a:t>
            </a:fld>
            <a:endParaRPr lang="es-ES" dirty="0"/>
          </a:p>
        </p:txBody>
      </p:sp>
    </p:spTree>
    <p:extLst>
      <p:ext uri="{BB962C8B-B14F-4D97-AF65-F5344CB8AC3E}">
        <p14:creationId xmlns:p14="http://schemas.microsoft.com/office/powerpoint/2010/main" val="4729291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54</a:t>
            </a:fld>
            <a:endParaRPr lang="es-ES" dirty="0"/>
          </a:p>
        </p:txBody>
      </p:sp>
    </p:spTree>
    <p:extLst>
      <p:ext uri="{BB962C8B-B14F-4D97-AF65-F5344CB8AC3E}">
        <p14:creationId xmlns:p14="http://schemas.microsoft.com/office/powerpoint/2010/main" val="16548809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55</a:t>
            </a:fld>
            <a:endParaRPr lang="es-ES" dirty="0"/>
          </a:p>
        </p:txBody>
      </p:sp>
    </p:spTree>
    <p:extLst>
      <p:ext uri="{BB962C8B-B14F-4D97-AF65-F5344CB8AC3E}">
        <p14:creationId xmlns:p14="http://schemas.microsoft.com/office/powerpoint/2010/main" val="577699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56</a:t>
            </a:fld>
            <a:endParaRPr lang="es-ES" dirty="0"/>
          </a:p>
        </p:txBody>
      </p:sp>
    </p:spTree>
    <p:extLst>
      <p:ext uri="{BB962C8B-B14F-4D97-AF65-F5344CB8AC3E}">
        <p14:creationId xmlns:p14="http://schemas.microsoft.com/office/powerpoint/2010/main" val="514684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57</a:t>
            </a:fld>
            <a:endParaRPr lang="es-ES" dirty="0"/>
          </a:p>
        </p:txBody>
      </p:sp>
    </p:spTree>
    <p:extLst>
      <p:ext uri="{BB962C8B-B14F-4D97-AF65-F5344CB8AC3E}">
        <p14:creationId xmlns:p14="http://schemas.microsoft.com/office/powerpoint/2010/main" val="5691351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58</a:t>
            </a:fld>
            <a:endParaRPr lang="es-ES" dirty="0"/>
          </a:p>
        </p:txBody>
      </p:sp>
    </p:spTree>
    <p:extLst>
      <p:ext uri="{BB962C8B-B14F-4D97-AF65-F5344CB8AC3E}">
        <p14:creationId xmlns:p14="http://schemas.microsoft.com/office/powerpoint/2010/main" val="18412580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59</a:t>
            </a:fld>
            <a:endParaRPr lang="es-ES" dirty="0"/>
          </a:p>
        </p:txBody>
      </p:sp>
    </p:spTree>
    <p:extLst>
      <p:ext uri="{BB962C8B-B14F-4D97-AF65-F5344CB8AC3E}">
        <p14:creationId xmlns:p14="http://schemas.microsoft.com/office/powerpoint/2010/main" val="1399428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a:t>
            </a:fld>
            <a:endParaRPr lang="es-ES" dirty="0"/>
          </a:p>
        </p:txBody>
      </p:sp>
    </p:spTree>
    <p:extLst>
      <p:ext uri="{BB962C8B-B14F-4D97-AF65-F5344CB8AC3E}">
        <p14:creationId xmlns:p14="http://schemas.microsoft.com/office/powerpoint/2010/main" val="34250721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60</a:t>
            </a:fld>
            <a:endParaRPr lang="es-ES" dirty="0"/>
          </a:p>
        </p:txBody>
      </p:sp>
    </p:spTree>
    <p:extLst>
      <p:ext uri="{BB962C8B-B14F-4D97-AF65-F5344CB8AC3E}">
        <p14:creationId xmlns:p14="http://schemas.microsoft.com/office/powerpoint/2010/main" val="3684986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61</a:t>
            </a:fld>
            <a:endParaRPr lang="es-ES" dirty="0"/>
          </a:p>
        </p:txBody>
      </p:sp>
    </p:spTree>
    <p:extLst>
      <p:ext uri="{BB962C8B-B14F-4D97-AF65-F5344CB8AC3E}">
        <p14:creationId xmlns:p14="http://schemas.microsoft.com/office/powerpoint/2010/main" val="888897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7</a:t>
            </a:fld>
            <a:endParaRPr lang="es-ES" dirty="0"/>
          </a:p>
        </p:txBody>
      </p:sp>
    </p:spTree>
    <p:extLst>
      <p:ext uri="{BB962C8B-B14F-4D97-AF65-F5344CB8AC3E}">
        <p14:creationId xmlns:p14="http://schemas.microsoft.com/office/powerpoint/2010/main" val="1940095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8</a:t>
            </a:fld>
            <a:endParaRPr lang="es-ES" dirty="0"/>
          </a:p>
        </p:txBody>
      </p:sp>
    </p:spTree>
    <p:extLst>
      <p:ext uri="{BB962C8B-B14F-4D97-AF65-F5344CB8AC3E}">
        <p14:creationId xmlns:p14="http://schemas.microsoft.com/office/powerpoint/2010/main" val="1352443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841221E5-7225-48EB-A4EE-420E7BFCF705}" type="slidenum">
              <a:rPr lang="es-ES" smtClean="0"/>
              <a:pPr rtl="0"/>
              <a:t>9</a:t>
            </a:fld>
            <a:endParaRPr lang="es-ES" dirty="0"/>
          </a:p>
        </p:txBody>
      </p:sp>
    </p:spTree>
    <p:extLst>
      <p:ext uri="{BB962C8B-B14F-4D97-AF65-F5344CB8AC3E}">
        <p14:creationId xmlns:p14="http://schemas.microsoft.com/office/powerpoint/2010/main" val="50188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8" name="Rectángulo 7"/>
          <p:cNvSpPr/>
          <p:nvPr/>
        </p:nvSpPr>
        <p:spPr bwMode="ltGray">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ltGray">
          <a:xfrm>
            <a:off x="121888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1" name="Rectángulo 10"/>
          <p:cNvSpPr/>
          <p:nvPr/>
        </p:nvSpPr>
        <p:spPr bwMode="gray">
          <a:xfrm>
            <a:off x="0" y="0"/>
            <a:ext cx="1218883"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2" name="Rectángulo 11"/>
          <p:cNvSpPr/>
          <p:nvPr/>
        </p:nvSpPr>
        <p:spPr bwMode="ltGray">
          <a:xfrm>
            <a:off x="0" y="5638800"/>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3" name="Conector recto 12"/>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ángulo 13"/>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15" name="Conector recto 14"/>
          <p:cNvCxnSpPr/>
          <p:nvPr/>
        </p:nvCxnSpPr>
        <p:spPr bwMode="white">
          <a:xfrm>
            <a:off x="1218884"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bwMode="white">
          <a:xfrm>
            <a:off x="0" y="5631204"/>
            <a:ext cx="182832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Pi"/>
          <p:cNvSpPr>
            <a:spLocks/>
          </p:cNvSpPr>
          <p:nvPr/>
        </p:nvSpPr>
        <p:spPr bwMode="white">
          <a:xfrm>
            <a:off x="276462" y="6032500"/>
            <a:ext cx="593189" cy="519176"/>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solidFill>
              <a:schemeClr val="bg1"/>
            </a:solidFill>
          </a:ln>
        </p:spPr>
        <p:txBody>
          <a:bodyPr vert="horz" wrap="square" lIns="121899" tIns="60949" rIns="121899" bIns="60949" numCol="1" rtlCol="0" anchor="t" anchorCtr="0" compatLnSpc="1">
            <a:prstTxWarp prst="textNoShape">
              <a:avLst/>
            </a:prstTxWarp>
          </a:bodyPr>
          <a:lstStyle/>
          <a:p>
            <a:pPr rtl="0"/>
            <a:endParaRPr lang="es-ES" noProof="0" dirty="0"/>
          </a:p>
        </p:txBody>
      </p:sp>
      <p:sp>
        <p:nvSpPr>
          <p:cNvPr id="2" name="Título 1"/>
          <p:cNvSpPr>
            <a:spLocks noGrp="1"/>
          </p:cNvSpPr>
          <p:nvPr>
            <p:ph type="ctrTitle"/>
          </p:nvPr>
        </p:nvSpPr>
        <p:spPr>
          <a:xfrm>
            <a:off x="2428669" y="1600200"/>
            <a:ext cx="8329031" cy="2680127"/>
          </a:xfrm>
        </p:spPr>
        <p:txBody>
          <a:bodyPr rtlCol="0">
            <a:noAutofit/>
          </a:bodyPr>
          <a:lstStyle>
            <a:lvl1pPr>
              <a:defRPr sz="5400"/>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2428669" y="4344915"/>
            <a:ext cx="7516442" cy="1116085"/>
          </a:xfrm>
        </p:spPr>
        <p:txBody>
          <a:bodyPr rtlCol="0">
            <a:normAutofit/>
          </a:bodyPr>
          <a:lstStyle>
            <a:lvl1pPr marL="0" indent="0" algn="l">
              <a:spcBef>
                <a:spcPts val="0"/>
              </a:spcBef>
              <a:buNone/>
              <a:defRPr sz="3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s-ES" noProof="0"/>
              <a:t>Haga clic para modificar el estilo de subtítulo del patrón</a:t>
            </a:r>
            <a:endParaRPr lang="es-ES" noProof="0" dirty="0"/>
          </a:p>
        </p:txBody>
      </p:sp>
      <p:sp>
        <p:nvSpPr>
          <p:cNvPr id="4" name="Marcador de posición de fecha 3"/>
          <p:cNvSpPr>
            <a:spLocks noGrp="1"/>
          </p:cNvSpPr>
          <p:nvPr>
            <p:ph type="dt" sz="half" idx="10"/>
          </p:nvPr>
        </p:nvSpPr>
        <p:spPr/>
        <p:txBody>
          <a:bodyPr rtlCol="0"/>
          <a:lstStyle>
            <a:lvl1pPr>
              <a:defRPr baseline="0">
                <a:solidFill>
                  <a:schemeClr val="tx2"/>
                </a:solidFill>
              </a:defRPr>
            </a:lvl1pPr>
          </a:lstStyle>
          <a:p>
            <a:pPr rtl="0"/>
            <a:fld id="{D227DDB9-0E5E-4C56-81E2-42C38C100EB8}" type="datetime1">
              <a:rPr lang="es-ES" noProof="0" smtClean="0"/>
              <a:t>06/02/2023</a:t>
            </a:fld>
            <a:endParaRPr lang="es-ES" noProof="0" dirty="0"/>
          </a:p>
        </p:txBody>
      </p:sp>
      <p:sp>
        <p:nvSpPr>
          <p:cNvPr id="5" name="Marcador de posición de pie de página 4"/>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6" name="Marcador de posición de número de diapositiva 5"/>
          <p:cNvSpPr>
            <a:spLocks noGrp="1"/>
          </p:cNvSpPr>
          <p:nvPr>
            <p:ph type="sldNum" sz="quarter" idx="12"/>
          </p:nvPr>
        </p:nvSpPr>
        <p:spPr>
          <a:xfrm>
            <a:off x="10666412" y="6356351"/>
            <a:ext cx="609441" cy="365125"/>
          </a:xfrm>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381795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854D34C8-6636-436D-90B3-E45C17BC29D1}" type="datetime1">
              <a:rPr lang="es-ES" noProof="0" smtClean="0"/>
              <a:t>06/02/2023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04088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black">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0" name="Rectángulo 9"/>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1" name="Conector recto 10"/>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Pi"/>
          <p:cNvSpPr>
            <a:spLocks/>
          </p:cNvSpPr>
          <p:nvPr/>
        </p:nvSpPr>
        <p:spPr bwMode="white">
          <a:xfrm rot="5400000">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4" name="Conector recto 13"/>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vertical 1"/>
          <p:cNvSpPr>
            <a:spLocks noGrp="1"/>
          </p:cNvSpPr>
          <p:nvPr>
            <p:ph type="title" orient="vert"/>
          </p:nvPr>
        </p:nvSpPr>
        <p:spPr>
          <a:xfrm>
            <a:off x="9599612" y="685800"/>
            <a:ext cx="1787526" cy="5486400"/>
          </a:xfrm>
        </p:spPr>
        <p:txBody>
          <a:bodyPr vert="eaVert" rtlCol="0"/>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98613" y="685800"/>
            <a:ext cx="7848599" cy="54864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5B1A7055-A05B-47D6-9397-3E4A1BE71239}" type="datetime1">
              <a:rPr lang="es-ES" noProof="0" smtClean="0"/>
              <a:t>06/02/2023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61281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defRPr/>
            </a:lvl5pPr>
            <a:lvl6pPr>
              <a:defRPr/>
            </a:lvl6pPr>
            <a:lvl7pPr>
              <a:defRPr/>
            </a:lvl7pPr>
            <a:lvl8pPr>
              <a:defRPr/>
            </a:lvl8pPr>
            <a:lvl9pPr>
              <a:defRPr/>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fecha 3"/>
          <p:cNvSpPr>
            <a:spLocks noGrp="1"/>
          </p:cNvSpPr>
          <p:nvPr>
            <p:ph type="dt" sz="half" idx="10"/>
          </p:nvPr>
        </p:nvSpPr>
        <p:spPr/>
        <p:txBody>
          <a:bodyPr rtlCol="0"/>
          <a:lstStyle/>
          <a:p>
            <a:pPr rtl="0"/>
            <a:fld id="{397066DD-333B-4949-A479-115F2B9E08E7}" type="datetime1">
              <a:rPr lang="es-ES" noProof="0" smtClean="0"/>
              <a:t>06/02/2023</a:t>
            </a:fld>
            <a:endParaRPr lang="es-ES" noProof="0" dirty="0"/>
          </a:p>
        </p:txBody>
      </p:sp>
      <p:sp>
        <p:nvSpPr>
          <p:cNvPr id="5" name="Marcador de posición de pie de página 4"/>
          <p:cNvSpPr>
            <a:spLocks noGrp="1"/>
          </p:cNvSpPr>
          <p:nvPr>
            <p:ph type="ftr" sz="quarter" idx="11"/>
          </p:nvPr>
        </p:nvSpPr>
        <p:spPr/>
        <p:txBody>
          <a:bodyPr rtlCol="0"/>
          <a:lstStyle/>
          <a:p>
            <a:pPr rtl="0"/>
            <a:r>
              <a:rPr lang="es-ES" noProof="0" dirty="0"/>
              <a:t>Agregar un pie de página</a:t>
            </a:r>
          </a:p>
        </p:txBody>
      </p:sp>
      <p:sp>
        <p:nvSpPr>
          <p:cNvPr id="6" name="Marcador de posición de número de diapositiva 5"/>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8553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9" name="Rectángulo 18"/>
          <p:cNvSpPr/>
          <p:nvPr/>
        </p:nvSpPr>
        <p:spPr bwMode="black">
          <a:xfrm>
            <a:off x="11579384"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0" name="Rectángulo 19"/>
          <p:cNvSpPr/>
          <p:nvPr/>
        </p:nvSpPr>
        <p:spPr bwMode="gray">
          <a:xfrm>
            <a:off x="11274663" y="5638800"/>
            <a:ext cx="304721" cy="1219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4" name="Rectángulo 23"/>
          <p:cNvSpPr/>
          <p:nvPr/>
        </p:nvSpPr>
        <p:spPr bwMode="gray">
          <a:xfrm>
            <a:off x="1216152" y="5638800"/>
            <a:ext cx="609441" cy="121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1" name="Rectángulo 20"/>
          <p:cNvSpPr/>
          <p:nvPr/>
        </p:nvSpPr>
        <p:spPr bwMode="ltGray">
          <a:xfrm>
            <a:off x="0" y="5661248"/>
            <a:ext cx="12188825" cy="12192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sz="1050" b="1" noProof="0" dirty="0"/>
          </a:p>
        </p:txBody>
      </p:sp>
      <p:cxnSp>
        <p:nvCxnSpPr>
          <p:cNvPr id="22" name="Conector recto 21"/>
          <p:cNvCxnSpPr/>
          <p:nvPr/>
        </p:nvCxnSpPr>
        <p:spPr bwMode="white">
          <a:xfrm>
            <a:off x="11573293"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ángulo 15"/>
          <p:cNvSpPr/>
          <p:nvPr/>
        </p:nvSpPr>
        <p:spPr bwMode="black">
          <a:xfrm>
            <a:off x="0" y="5643132"/>
            <a:ext cx="1216152" cy="1214868"/>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23" name="Conector recto 22"/>
          <p:cNvCxnSpPr/>
          <p:nvPr/>
        </p:nvCxnSpPr>
        <p:spPr bwMode="white">
          <a:xfrm>
            <a:off x="1216152" y="5638800"/>
            <a:ext cx="0" cy="12192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ángulo 25"/>
          <p:cNvSpPr/>
          <p:nvPr/>
        </p:nvSpPr>
        <p:spPr bwMode="black">
          <a:xfrm>
            <a:off x="11579384"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7" name="Rectángulo 26"/>
          <p:cNvSpPr/>
          <p:nvPr/>
        </p:nvSpPr>
        <p:spPr bwMode="gray">
          <a:xfrm>
            <a:off x="11274663" y="0"/>
            <a:ext cx="304721"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8" name="Rectángulo 27"/>
          <p:cNvSpPr/>
          <p:nvPr/>
        </p:nvSpPr>
        <p:spPr bwMode="gray">
          <a:xfrm>
            <a:off x="1218883" y="0"/>
            <a:ext cx="609441"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29" name="Rectángulo 28"/>
          <p:cNvSpPr/>
          <p:nvPr/>
        </p:nvSpPr>
        <p:spPr>
          <a:xfrm>
            <a:off x="-2" y="0"/>
            <a:ext cx="1218883"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30" name="Rectángulo 29"/>
          <p:cNvSpPr/>
          <p:nvPr/>
        </p:nvSpPr>
        <p:spPr bwMode="ltGray">
          <a:xfrm>
            <a:off x="0" y="0"/>
            <a:ext cx="12188825" cy="609600"/>
          </a:xfrm>
          <a:prstGeom prst="rect">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1" name="Conector recto 30"/>
          <p:cNvCxnSpPr/>
          <p:nvPr/>
        </p:nvCxnSpPr>
        <p:spPr bwMode="white">
          <a:xfrm>
            <a:off x="11573293"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Rectángulo 31"/>
          <p:cNvSpPr/>
          <p:nvPr/>
        </p:nvSpPr>
        <p:spPr bwMode="black">
          <a:xfrm>
            <a:off x="0" y="0"/>
            <a:ext cx="1216152"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cxnSp>
        <p:nvCxnSpPr>
          <p:cNvPr id="33" name="Conector recto 32"/>
          <p:cNvCxnSpPr/>
          <p:nvPr/>
        </p:nvCxnSpPr>
        <p:spPr bwMode="white">
          <a:xfrm>
            <a:off x="1218884" y="0"/>
            <a:ext cx="0" cy="6096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a:xfrm>
            <a:off x="1598613" y="1600201"/>
            <a:ext cx="8283272" cy="2654064"/>
          </a:xfrm>
        </p:spPr>
        <p:txBody>
          <a:bodyPr rtlCol="0" anchor="b">
            <a:normAutofit/>
          </a:bodyPr>
          <a:lstStyle>
            <a:lvl1pPr algn="l">
              <a:defRPr sz="5400" b="0" cap="none" baseline="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8613" y="4259996"/>
            <a:ext cx="7264623" cy="1150203"/>
          </a:xfrm>
        </p:spPr>
        <p:txBody>
          <a:bodyPr rtlCol="0" anchor="t">
            <a:normAutofit/>
          </a:bodyPr>
          <a:lstStyle>
            <a:lvl1pPr marL="0" indent="0">
              <a:spcBef>
                <a:spcPts val="0"/>
              </a:spcBef>
              <a:buNone/>
              <a:defRPr sz="3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Tree>
    <p:extLst>
      <p:ext uri="{BB962C8B-B14F-4D97-AF65-F5344CB8AC3E}">
        <p14:creationId xmlns:p14="http://schemas.microsoft.com/office/powerpoint/2010/main" val="323446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593436" y="1600200"/>
            <a:ext cx="4814586" cy="4572000"/>
          </a:xfrm>
        </p:spPr>
        <p:txBody>
          <a:bodyPr rtlCol="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61651" y="1600200"/>
            <a:ext cx="4814586" cy="4572000"/>
          </a:xfrm>
        </p:spPr>
        <p:txBody>
          <a:bodyPr rtlCol="0"/>
          <a:lstStyle>
            <a:lvl1pPr>
              <a:defRPr sz="2800"/>
            </a:lvl1pPr>
            <a:lvl2pPr>
              <a:defRPr sz="2400"/>
            </a:lvl2pPr>
            <a:lvl3pPr>
              <a:defRPr sz="2000"/>
            </a:lvl3pPr>
            <a:lvl4pPr>
              <a:defRPr sz="1800"/>
            </a:lvl4pPr>
            <a:lvl5pPr>
              <a:defRPr sz="1800"/>
            </a:lvl5pPr>
            <a:lvl6pPr>
              <a:defRPr sz="1800" baseline="0"/>
            </a:lvl6pPr>
            <a:lvl7pPr>
              <a:defRPr sz="1800" baseline="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123911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p:nvPr>
        </p:nvSpPr>
        <p:spPr>
          <a:xfrm>
            <a:off x="1593436"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593436" y="2514706"/>
            <a:ext cx="4814586" cy="3657493"/>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57349" y="1499616"/>
            <a:ext cx="4818888" cy="938784"/>
          </a:xfrm>
        </p:spPr>
        <p:txBody>
          <a:bodyPr rtlCol="0" anchor="b">
            <a:noAutofit/>
          </a:bodyPr>
          <a:lstStyle>
            <a:lvl1pPr marL="0" indent="0">
              <a:spcBef>
                <a:spcPts val="0"/>
              </a:spcBef>
              <a:buNone/>
              <a:defRPr sz="24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57349" y="2514600"/>
            <a:ext cx="4818888" cy="3655568"/>
          </a:xfrm>
        </p:spPr>
        <p:txBody>
          <a:bodyPr rtlCol="0">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posición de fecha 6"/>
          <p:cNvSpPr>
            <a:spLocks noGrp="1"/>
          </p:cNvSpPr>
          <p:nvPr>
            <p:ph type="dt" sz="half" idx="10"/>
          </p:nvPr>
        </p:nvSpPr>
        <p:spPr/>
        <p:txBody>
          <a:bodyPr rtlCol="0"/>
          <a:lstStyle/>
          <a:p>
            <a:pPr rtl="0"/>
            <a:fld id="{2C913CB4-D4A9-4FBE-913D-B9E890ABEF3F}" type="datetime1">
              <a:rPr lang="es-ES" noProof="0" smtClean="0"/>
              <a:t>06/02/2023</a:t>
            </a:fld>
            <a:endParaRPr lang="es-ES" noProof="0" dirty="0"/>
          </a:p>
        </p:txBody>
      </p:sp>
      <p:sp>
        <p:nvSpPr>
          <p:cNvPr id="8" name="Marcador de posición de pie de página 7"/>
          <p:cNvSpPr>
            <a:spLocks noGrp="1"/>
          </p:cNvSpPr>
          <p:nvPr>
            <p:ph type="ftr" sz="quarter" idx="11"/>
          </p:nvPr>
        </p:nvSpPr>
        <p:spPr/>
        <p:txBody>
          <a:bodyPr rtlCol="0"/>
          <a:lstStyle/>
          <a:p>
            <a:pPr rtl="0"/>
            <a:r>
              <a:rPr lang="es-ES" noProof="0" dirty="0"/>
              <a:t>Agregar un pie de página</a:t>
            </a:r>
          </a:p>
        </p:txBody>
      </p:sp>
      <p:sp>
        <p:nvSpPr>
          <p:cNvPr id="9" name="Marcador de posición de número de diapositiva 8"/>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2138358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p>
            <a:pPr rtl="0"/>
            <a:fld id="{543DE88F-8DA3-44F9-868D-559DD495EADB}" type="datetime1">
              <a:rPr lang="es-ES" noProof="0" smtClean="0"/>
              <a:t>06/02/2023</a:t>
            </a:fld>
            <a:endParaRPr lang="es-ES" noProof="0" dirty="0"/>
          </a:p>
        </p:txBody>
      </p:sp>
      <p:sp>
        <p:nvSpPr>
          <p:cNvPr id="4" name="Marcador de posición de pie de página 3"/>
          <p:cNvSpPr>
            <a:spLocks noGrp="1"/>
          </p:cNvSpPr>
          <p:nvPr>
            <p:ph type="ftr" sz="quarter" idx="11"/>
          </p:nvPr>
        </p:nvSpPr>
        <p:spPr/>
        <p:txBody>
          <a:bodyPr rtlCol="0"/>
          <a:lstStyle/>
          <a:p>
            <a:pPr rtl="0"/>
            <a:r>
              <a:rPr lang="es-ES" noProof="0" dirty="0"/>
              <a:t>Agregar un pie de página</a:t>
            </a:r>
          </a:p>
        </p:txBody>
      </p:sp>
      <p:sp>
        <p:nvSpPr>
          <p:cNvPr id="5" name="Marcador de posición de número de diapositiva 4"/>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16357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ángulo 4"/>
          <p:cNvSpPr/>
          <p:nvPr/>
        </p:nvSpPr>
        <p:spPr bwMode="ltGray">
          <a:xfrm>
            <a:off x="626239" y="0"/>
            <a:ext cx="30472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6" name="Rectángulo 5"/>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7" name="Conector recto 6"/>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ángulo 7"/>
          <p:cNvSpPr/>
          <p:nvPr/>
        </p:nvSpPr>
        <p:spPr bwMode="gray">
          <a:xfrm>
            <a:off x="10969942" y="0"/>
            <a:ext cx="922621" cy="6858000"/>
          </a:xfrm>
          <a:prstGeom prst="rect">
            <a:avLst/>
          </a:prstGeom>
          <a:solidFill>
            <a:schemeClr val="accent1">
              <a:lumMod val="7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black">
          <a:xfrm>
            <a:off x="11892563"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Marcador de posición de fecha 1"/>
          <p:cNvSpPr>
            <a:spLocks noGrp="1"/>
          </p:cNvSpPr>
          <p:nvPr>
            <p:ph type="dt" sz="half" idx="10"/>
          </p:nvPr>
        </p:nvSpPr>
        <p:spPr/>
        <p:txBody>
          <a:bodyPr rtlCol="0"/>
          <a:lstStyle/>
          <a:p>
            <a:pPr rtl="0"/>
            <a:fld id="{C7A9AAEF-0AD3-419E-B51F-A77C6A89DFB2}" type="datetime1">
              <a:rPr lang="es-ES" noProof="0" smtClean="0"/>
              <a:t>06/02/2023</a:t>
            </a:fld>
            <a:endParaRPr lang="es-ES" noProof="0" dirty="0"/>
          </a:p>
        </p:txBody>
      </p:sp>
      <p:sp>
        <p:nvSpPr>
          <p:cNvPr id="3" name="Marcador de posición de pie de página 2"/>
          <p:cNvSpPr>
            <a:spLocks noGrp="1"/>
          </p:cNvSpPr>
          <p:nvPr>
            <p:ph type="ftr" sz="quarter" idx="11"/>
          </p:nvPr>
        </p:nvSpPr>
        <p:spPr/>
        <p:txBody>
          <a:bodyPr rtlCol="0"/>
          <a:lstStyle/>
          <a:p>
            <a:pPr rtl="0"/>
            <a:r>
              <a:rPr lang="es-ES" noProof="0" dirty="0"/>
              <a:t>Agregar un pie de página</a:t>
            </a:r>
          </a:p>
        </p:txBody>
      </p:sp>
      <p:sp>
        <p:nvSpPr>
          <p:cNvPr id="4" name="Marcador de posición de número de diapositiva 3"/>
          <p:cNvSpPr>
            <a:spLocks noGrp="1"/>
          </p:cNvSpPr>
          <p:nvPr>
            <p:ph type="sldNum" sz="quarter" idx="12"/>
          </p:nvPr>
        </p:nvSpPr>
        <p:spPr/>
        <p:txBody>
          <a:bodyPr rtlCol="0"/>
          <a:lstStyle>
            <a:lvl1pPr>
              <a:defRPr>
                <a:solidFill>
                  <a:schemeClr val="bg1"/>
                </a:solidFill>
              </a:defRPr>
            </a:lvl1pPr>
          </a:lstStyle>
          <a:p>
            <a:pPr rtl="0"/>
            <a:fld id="{7DC1BBB0-96F0-4077-A278-0F3FB5C104D3}" type="slidenum">
              <a:rPr lang="es-ES" noProof="0"/>
              <a:pPr rtl="0"/>
              <a:t>‹Nº›</a:t>
            </a:fld>
            <a:endParaRPr lang="es-ES" noProof="0" dirty="0"/>
          </a:p>
        </p:txBody>
      </p:sp>
    </p:spTree>
    <p:extLst>
      <p:ext uri="{BB962C8B-B14F-4D97-AF65-F5344CB8AC3E}">
        <p14:creationId xmlns:p14="http://schemas.microsoft.com/office/powerpoint/2010/main" val="17838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p:cNvSpPr/>
          <p:nvPr/>
        </p:nvSpPr>
        <p:spPr bwMode="gray">
          <a:xfrm>
            <a:off x="621792" y="0"/>
            <a:ext cx="4147717"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cxnSp>
        <p:nvCxnSpPr>
          <p:cNvPr id="10" name="Conector recto 9"/>
          <p:cNvCxnSpPr/>
          <p:nvPr/>
        </p:nvCxnSpPr>
        <p:spPr bwMode="white">
          <a:xfrm>
            <a:off x="621792"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bwMode="gray">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bwMode="white">
          <a:xfrm>
            <a:off x="1074240" y="381000"/>
            <a:ext cx="3293422" cy="1371600"/>
          </a:xfrm>
        </p:spPr>
        <p:txBody>
          <a:bodyPr rtlCol="0" anchor="b">
            <a:normAutofit/>
          </a:bodyPr>
          <a:lstStyle>
            <a:lvl1pPr algn="l">
              <a:defRPr sz="2800" b="0" cap="all" baseline="0">
                <a:solidFill>
                  <a:schemeClr val="bg1"/>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180251" y="482600"/>
            <a:ext cx="6195986" cy="5689600"/>
          </a:xfrm>
        </p:spPr>
        <p:txBody>
          <a:bodyPr rtlCol="0">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baseline="0"/>
            </a:lvl8pPr>
            <a:lvl9pPr>
              <a:defRPr sz="1800"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p:nvPr>
        </p:nvSpPr>
        <p:spPr bwMode="white">
          <a:xfrm>
            <a:off x="1074240" y="1828800"/>
            <a:ext cx="3293422" cy="4343400"/>
          </a:xfrm>
        </p:spPr>
        <p:txBody>
          <a:bodyPr rtlCol="0">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p>
            <a:pPr rtl="0"/>
            <a:fld id="{C31318DA-4832-4504-A64F-05EF187BF5DA}" type="datetime1">
              <a:rPr lang="es-ES" noProof="0" smtClean="0"/>
              <a:t>06/02/2023</a:t>
            </a:fld>
            <a:endParaRPr lang="es-ES" noProof="0" dirty="0"/>
          </a:p>
        </p:txBody>
      </p:sp>
      <p:sp>
        <p:nvSpPr>
          <p:cNvPr id="6" name="Marcador de posición de pie de página 5"/>
          <p:cNvSpPr>
            <a:spLocks noGrp="1"/>
          </p:cNvSpPr>
          <p:nvPr>
            <p:ph type="ftr" sz="quarter" idx="11"/>
          </p:nvPr>
        </p:nvSpPr>
        <p:spPr/>
        <p:txBody>
          <a:bodyPr rtlCol="0"/>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p>
            <a:pPr rtl="0"/>
            <a:fld id="{7DC1BBB0-96F0-4077-A278-0F3FB5C104D3}" type="slidenum">
              <a:rPr lang="es-ES" noProof="0"/>
              <a:t>‹Nº›</a:t>
            </a:fld>
            <a:endParaRPr lang="es-ES" noProof="0" dirty="0"/>
          </a:p>
        </p:txBody>
      </p:sp>
    </p:spTree>
    <p:extLst>
      <p:ext uri="{BB962C8B-B14F-4D97-AF65-F5344CB8AC3E}">
        <p14:creationId xmlns:p14="http://schemas.microsoft.com/office/powerpoint/2010/main" val="351804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p:cNvSpPr/>
          <p:nvPr/>
        </p:nvSpPr>
        <p:spPr bwMode="gray">
          <a:xfrm>
            <a:off x="0" y="0"/>
            <a:ext cx="609441" cy="6858000"/>
          </a:xfrm>
          <a:prstGeom prst="rect">
            <a:avLst/>
          </a:prstGeom>
          <a:solidFill>
            <a:schemeClr val="accent1">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black">
          <a:xfrm>
            <a:off x="11884104" y="0"/>
            <a:ext cx="30472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9" name="Rectángulo 8"/>
          <p:cNvSpPr/>
          <p:nvPr/>
        </p:nvSpPr>
        <p:spPr bwMode="ltGray">
          <a:xfrm>
            <a:off x="4875530" y="0"/>
            <a:ext cx="7017034" cy="68580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2" name="Título 1"/>
          <p:cNvSpPr>
            <a:spLocks noGrp="1"/>
          </p:cNvSpPr>
          <p:nvPr>
            <p:ph type="title"/>
          </p:nvPr>
        </p:nvSpPr>
        <p:spPr>
          <a:xfrm>
            <a:off x="1074240" y="381000"/>
            <a:ext cx="3293422" cy="1371600"/>
          </a:xfrm>
        </p:spPr>
        <p:txBody>
          <a:bodyPr rtlCol="0" anchor="b">
            <a:normAutofit/>
          </a:bodyPr>
          <a:lstStyle>
            <a:lvl1pPr algn="l">
              <a:defRPr sz="2800" b="0" cap="all" baseline="0">
                <a:solidFill>
                  <a:schemeClr val="tx1">
                    <a:lumMod val="75000"/>
                  </a:schemeClr>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bwMode="auto">
          <a:xfrm>
            <a:off x="5180251" y="482600"/>
            <a:ext cx="6195986" cy="5689600"/>
          </a:xfrm>
          <a:ln w="19050">
            <a:solidFill>
              <a:schemeClr val="bg1"/>
            </a:solidFill>
          </a:ln>
        </p:spPr>
        <p:txBody>
          <a:bodyPr rtlCol="0">
            <a:normAutofit/>
          </a:bodyPr>
          <a:lstStyle>
            <a:lvl1pPr marL="0" indent="0">
              <a:buNone/>
              <a:defRPr sz="2800" baseline="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p:nvPr>
        </p:nvSpPr>
        <p:spPr>
          <a:xfrm>
            <a:off x="1074240" y="1828800"/>
            <a:ext cx="3293422" cy="4343400"/>
          </a:xfrm>
        </p:spPr>
        <p:txBody>
          <a:bodyPr rtlCol="0">
            <a:normAutofit/>
          </a:bodyPr>
          <a:lstStyle>
            <a:lvl1pPr marL="0" indent="0">
              <a:buNone/>
              <a:defRPr sz="20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posición de fecha 4"/>
          <p:cNvSpPr>
            <a:spLocks noGrp="1"/>
          </p:cNvSpPr>
          <p:nvPr>
            <p:ph type="dt" sz="half" idx="10"/>
          </p:nvPr>
        </p:nvSpPr>
        <p:spPr/>
        <p:txBody>
          <a:bodyPr rtlCol="0"/>
          <a:lstStyle>
            <a:lvl1pPr>
              <a:defRPr baseline="0">
                <a:solidFill>
                  <a:schemeClr val="tx2"/>
                </a:solidFill>
              </a:defRPr>
            </a:lvl1pPr>
          </a:lstStyle>
          <a:p>
            <a:pPr rtl="0"/>
            <a:fld id="{A361280F-B7E7-4174-BE87-9E37B5A43C49}" type="datetime1">
              <a:rPr lang="es-ES" noProof="0" smtClean="0"/>
              <a:t>06/02/2023</a:t>
            </a:fld>
            <a:endParaRPr lang="es-ES" noProof="0" dirty="0"/>
          </a:p>
        </p:txBody>
      </p:sp>
      <p:sp>
        <p:nvSpPr>
          <p:cNvPr id="6" name="Marcador de posición de pie de página 5"/>
          <p:cNvSpPr>
            <a:spLocks noGrp="1"/>
          </p:cNvSpPr>
          <p:nvPr>
            <p:ph type="ftr" sz="quarter" idx="11"/>
          </p:nvPr>
        </p:nvSpPr>
        <p:spPr/>
        <p:txBody>
          <a:bodyPr rtlCol="0"/>
          <a:lstStyle>
            <a:lvl1pPr>
              <a:defRPr baseline="0">
                <a:solidFill>
                  <a:schemeClr val="tx2"/>
                </a:solidFill>
              </a:defRPr>
            </a:lvl1pPr>
          </a:lstStyle>
          <a:p>
            <a:pPr rtl="0"/>
            <a:r>
              <a:rPr lang="es-ES" noProof="0" dirty="0"/>
              <a:t>Agregar un pie de página</a:t>
            </a:r>
          </a:p>
        </p:txBody>
      </p:sp>
      <p:sp>
        <p:nvSpPr>
          <p:cNvPr id="7" name="Marcador de posición de número de diapositiva 6"/>
          <p:cNvSpPr>
            <a:spLocks noGrp="1"/>
          </p:cNvSpPr>
          <p:nvPr>
            <p:ph type="sldNum" sz="quarter" idx="12"/>
          </p:nvPr>
        </p:nvSpPr>
        <p:spPr/>
        <p:txBody>
          <a:bodyPr rtlCol="0"/>
          <a:lstStyle>
            <a:lvl1pPr>
              <a:defRPr baseline="0">
                <a:solidFill>
                  <a:schemeClr val="tx2"/>
                </a:solidFill>
              </a:defRPr>
            </a:lvl1pPr>
          </a:lstStyle>
          <a:p>
            <a:pPr rtl="0"/>
            <a:fld id="{7DC1BBB0-96F0-4077-A278-0F3FB5C104D3}" type="slidenum">
              <a:rPr lang="es-ES" noProof="0" smtClean="0"/>
              <a:pPr rtl="0"/>
              <a:t>‹Nº›</a:t>
            </a:fld>
            <a:endParaRPr lang="es-ES" noProof="0" dirty="0"/>
          </a:p>
        </p:txBody>
      </p:sp>
      <p:cxnSp>
        <p:nvCxnSpPr>
          <p:cNvPr id="10" name="Conector recto 9"/>
          <p:cNvCxnSpPr/>
          <p:nvPr/>
        </p:nvCxnSpPr>
        <p:spPr bwMode="white">
          <a:xfrm>
            <a:off x="11879867"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90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p:nvSpPr>
        <p:spPr bwMode="gray">
          <a:xfrm>
            <a:off x="11884104" y="0"/>
            <a:ext cx="304721" cy="6858000"/>
          </a:xfrm>
          <a:prstGeom prst="rect">
            <a:avLst/>
          </a:pr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lvl="0" algn="ctr" rtl="0"/>
            <a:endParaRPr lang="es-ES" noProof="0" dirty="0"/>
          </a:p>
        </p:txBody>
      </p:sp>
      <p:sp>
        <p:nvSpPr>
          <p:cNvPr id="8" name="Rectángulo 7"/>
          <p:cNvSpPr/>
          <p:nvPr/>
        </p:nvSpPr>
        <p:spPr bwMode="ltGray">
          <a:xfrm>
            <a:off x="617143" y="0"/>
            <a:ext cx="60944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9" name="Rectángulo 8"/>
          <p:cNvSpPr/>
          <p:nvPr/>
        </p:nvSpPr>
        <p:spPr bwMode="gray">
          <a:xfrm>
            <a:off x="0" y="0"/>
            <a:ext cx="609441" cy="6858000"/>
          </a:xfrm>
          <a:prstGeom prst="rect">
            <a:avLst/>
          </a:prstGeom>
          <a:solidFill>
            <a:schemeClr val="accent1">
              <a:lumMod val="75000"/>
              <a:alpha val="8784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dirty="0"/>
          </a:p>
        </p:txBody>
      </p:sp>
      <p:sp>
        <p:nvSpPr>
          <p:cNvPr id="13" name="Rectángulo 12"/>
          <p:cNvSpPr/>
          <p:nvPr/>
        </p:nvSpPr>
        <p:spPr bwMode="black">
          <a:xfrm>
            <a:off x="617143" y="736219"/>
            <a:ext cx="609441" cy="609600"/>
          </a:xfrm>
          <a:prstGeom prst="rect">
            <a:avLst/>
          </a:prstGeom>
          <a:solidFill>
            <a:schemeClr val="accent1">
              <a:lumMod val="50000"/>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cxnSp>
        <p:nvCxnSpPr>
          <p:cNvPr id="14" name="Conector recto 13"/>
          <p:cNvCxnSpPr/>
          <p:nvPr/>
        </p:nvCxnSpPr>
        <p:spPr bwMode="white">
          <a:xfrm>
            <a:off x="617143" y="7362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bwMode="white">
          <a:xfrm>
            <a:off x="617143" y="1345819"/>
            <a:ext cx="60944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Pi"/>
          <p:cNvSpPr>
            <a:spLocks/>
          </p:cNvSpPr>
          <p:nvPr/>
        </p:nvSpPr>
        <p:spPr bwMode="white">
          <a:xfrm>
            <a:off x="756095" y="898102"/>
            <a:ext cx="336023" cy="294097"/>
          </a:xfrm>
          <a:custGeom>
            <a:avLst/>
            <a:gdLst>
              <a:gd name="T0" fmla="*/ 411 w 426"/>
              <a:gd name="T1" fmla="*/ 0 h 372"/>
              <a:gd name="T2" fmla="*/ 90 w 426"/>
              <a:gd name="T3" fmla="*/ 0 h 372"/>
              <a:gd name="T4" fmla="*/ 3 w 426"/>
              <a:gd name="T5" fmla="*/ 64 h 372"/>
              <a:gd name="T6" fmla="*/ 12 w 426"/>
              <a:gd name="T7" fmla="*/ 83 h 372"/>
              <a:gd name="T8" fmla="*/ 17 w 426"/>
              <a:gd name="T9" fmla="*/ 83 h 372"/>
              <a:gd name="T10" fmla="*/ 31 w 426"/>
              <a:gd name="T11" fmla="*/ 73 h 372"/>
              <a:gd name="T12" fmla="*/ 90 w 426"/>
              <a:gd name="T13" fmla="*/ 30 h 372"/>
              <a:gd name="T14" fmla="*/ 131 w 426"/>
              <a:gd name="T15" fmla="*/ 30 h 372"/>
              <a:gd name="T16" fmla="*/ 61 w 426"/>
              <a:gd name="T17" fmla="*/ 334 h 372"/>
              <a:gd name="T18" fmla="*/ 61 w 426"/>
              <a:gd name="T19" fmla="*/ 355 h 372"/>
              <a:gd name="T20" fmla="*/ 72 w 426"/>
              <a:gd name="T21" fmla="*/ 359 h 372"/>
              <a:gd name="T22" fmla="*/ 83 w 426"/>
              <a:gd name="T23" fmla="*/ 355 h 372"/>
              <a:gd name="T24" fmla="*/ 161 w 426"/>
              <a:gd name="T25" fmla="*/ 30 h 372"/>
              <a:gd name="T26" fmla="*/ 272 w 426"/>
              <a:gd name="T27" fmla="*/ 30 h 372"/>
              <a:gd name="T28" fmla="*/ 253 w 426"/>
              <a:gd name="T29" fmla="*/ 270 h 372"/>
              <a:gd name="T30" fmla="*/ 277 w 426"/>
              <a:gd name="T31" fmla="*/ 355 h 372"/>
              <a:gd name="T32" fmla="*/ 322 w 426"/>
              <a:gd name="T33" fmla="*/ 372 h 372"/>
              <a:gd name="T34" fmla="*/ 335 w 426"/>
              <a:gd name="T35" fmla="*/ 371 h 372"/>
              <a:gd name="T36" fmla="*/ 417 w 426"/>
              <a:gd name="T37" fmla="*/ 280 h 372"/>
              <a:gd name="T38" fmla="*/ 406 w 426"/>
              <a:gd name="T39" fmla="*/ 262 h 372"/>
              <a:gd name="T40" fmla="*/ 388 w 426"/>
              <a:gd name="T41" fmla="*/ 273 h 372"/>
              <a:gd name="T42" fmla="*/ 331 w 426"/>
              <a:gd name="T43" fmla="*/ 341 h 372"/>
              <a:gd name="T44" fmla="*/ 298 w 426"/>
              <a:gd name="T45" fmla="*/ 333 h 372"/>
              <a:gd name="T46" fmla="*/ 283 w 426"/>
              <a:gd name="T47" fmla="*/ 272 h 372"/>
              <a:gd name="T48" fmla="*/ 302 w 426"/>
              <a:gd name="T49" fmla="*/ 30 h 372"/>
              <a:gd name="T50" fmla="*/ 411 w 426"/>
              <a:gd name="T51" fmla="*/ 30 h 372"/>
              <a:gd name="T52" fmla="*/ 426 w 426"/>
              <a:gd name="T53" fmla="*/ 15 h 372"/>
              <a:gd name="T54" fmla="*/ 411 w 426"/>
              <a:gd name="T55" fmla="*/ 0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372">
                <a:moveTo>
                  <a:pt x="411" y="0"/>
                </a:moveTo>
                <a:cubicBezTo>
                  <a:pt x="90" y="0"/>
                  <a:pt x="90" y="0"/>
                  <a:pt x="90" y="0"/>
                </a:cubicBezTo>
                <a:cubicBezTo>
                  <a:pt x="25" y="0"/>
                  <a:pt x="4" y="61"/>
                  <a:pt x="3" y="64"/>
                </a:cubicBezTo>
                <a:cubicBezTo>
                  <a:pt x="0" y="71"/>
                  <a:pt x="4" y="80"/>
                  <a:pt x="12" y="83"/>
                </a:cubicBezTo>
                <a:cubicBezTo>
                  <a:pt x="14" y="83"/>
                  <a:pt x="15" y="83"/>
                  <a:pt x="17" y="83"/>
                </a:cubicBezTo>
                <a:cubicBezTo>
                  <a:pt x="23" y="83"/>
                  <a:pt x="29" y="80"/>
                  <a:pt x="31" y="73"/>
                </a:cubicBezTo>
                <a:cubicBezTo>
                  <a:pt x="31" y="73"/>
                  <a:pt x="46" y="30"/>
                  <a:pt x="90" y="30"/>
                </a:cubicBezTo>
                <a:cubicBezTo>
                  <a:pt x="131" y="30"/>
                  <a:pt x="131" y="30"/>
                  <a:pt x="131" y="30"/>
                </a:cubicBezTo>
                <a:cubicBezTo>
                  <a:pt x="129" y="83"/>
                  <a:pt x="118" y="274"/>
                  <a:pt x="61" y="334"/>
                </a:cubicBezTo>
                <a:cubicBezTo>
                  <a:pt x="55" y="340"/>
                  <a:pt x="55" y="350"/>
                  <a:pt x="61" y="355"/>
                </a:cubicBezTo>
                <a:cubicBezTo>
                  <a:pt x="64" y="358"/>
                  <a:pt x="68" y="359"/>
                  <a:pt x="72" y="359"/>
                </a:cubicBezTo>
                <a:cubicBezTo>
                  <a:pt x="76" y="359"/>
                  <a:pt x="80" y="358"/>
                  <a:pt x="83" y="355"/>
                </a:cubicBezTo>
                <a:cubicBezTo>
                  <a:pt x="148" y="286"/>
                  <a:pt x="159" y="84"/>
                  <a:pt x="161" y="30"/>
                </a:cubicBezTo>
                <a:cubicBezTo>
                  <a:pt x="272" y="30"/>
                  <a:pt x="272" y="30"/>
                  <a:pt x="272" y="30"/>
                </a:cubicBezTo>
                <a:cubicBezTo>
                  <a:pt x="253" y="270"/>
                  <a:pt x="253" y="270"/>
                  <a:pt x="253" y="270"/>
                </a:cubicBezTo>
                <a:cubicBezTo>
                  <a:pt x="253" y="272"/>
                  <a:pt x="248" y="327"/>
                  <a:pt x="277" y="355"/>
                </a:cubicBezTo>
                <a:cubicBezTo>
                  <a:pt x="289" y="366"/>
                  <a:pt x="304" y="372"/>
                  <a:pt x="322" y="372"/>
                </a:cubicBezTo>
                <a:cubicBezTo>
                  <a:pt x="326" y="372"/>
                  <a:pt x="330" y="372"/>
                  <a:pt x="335" y="371"/>
                </a:cubicBezTo>
                <a:cubicBezTo>
                  <a:pt x="398" y="362"/>
                  <a:pt x="416" y="283"/>
                  <a:pt x="417" y="280"/>
                </a:cubicBezTo>
                <a:cubicBezTo>
                  <a:pt x="419" y="271"/>
                  <a:pt x="414" y="264"/>
                  <a:pt x="406" y="262"/>
                </a:cubicBezTo>
                <a:cubicBezTo>
                  <a:pt x="398" y="260"/>
                  <a:pt x="390" y="265"/>
                  <a:pt x="388" y="273"/>
                </a:cubicBezTo>
                <a:cubicBezTo>
                  <a:pt x="388" y="274"/>
                  <a:pt x="373" y="335"/>
                  <a:pt x="331" y="341"/>
                </a:cubicBezTo>
                <a:cubicBezTo>
                  <a:pt x="316" y="343"/>
                  <a:pt x="306" y="341"/>
                  <a:pt x="298" y="333"/>
                </a:cubicBezTo>
                <a:cubicBezTo>
                  <a:pt x="282" y="318"/>
                  <a:pt x="282" y="284"/>
                  <a:pt x="283" y="272"/>
                </a:cubicBezTo>
                <a:cubicBezTo>
                  <a:pt x="302" y="30"/>
                  <a:pt x="302" y="30"/>
                  <a:pt x="302" y="30"/>
                </a:cubicBezTo>
                <a:cubicBezTo>
                  <a:pt x="411" y="30"/>
                  <a:pt x="411" y="30"/>
                  <a:pt x="411" y="30"/>
                </a:cubicBezTo>
                <a:cubicBezTo>
                  <a:pt x="419" y="30"/>
                  <a:pt x="426" y="24"/>
                  <a:pt x="426" y="15"/>
                </a:cubicBezTo>
                <a:cubicBezTo>
                  <a:pt x="426" y="7"/>
                  <a:pt x="419" y="0"/>
                  <a:pt x="411" y="0"/>
                </a:cubicBezTo>
                <a:close/>
              </a:path>
            </a:pathLst>
          </a:custGeom>
          <a:solidFill>
            <a:schemeClr val="bg1"/>
          </a:solidFill>
          <a:ln>
            <a:noFill/>
          </a:ln>
        </p:spPr>
        <p:txBody>
          <a:bodyPr vert="horz" wrap="square" lIns="91440" tIns="45720" rIns="91440" bIns="45720" numCol="1" rtlCol="0" anchor="t" anchorCtr="0" compatLnSpc="1">
            <a:prstTxWarp prst="textNoShape">
              <a:avLst/>
            </a:prstTxWarp>
          </a:bodyPr>
          <a:lstStyle/>
          <a:p>
            <a:pPr rtl="0"/>
            <a:endParaRPr lang="es-ES" noProof="0" dirty="0"/>
          </a:p>
        </p:txBody>
      </p:sp>
      <p:cxnSp>
        <p:nvCxnSpPr>
          <p:cNvPr id="16" name="Conector recto 15"/>
          <p:cNvCxnSpPr/>
          <p:nvPr/>
        </p:nvCxnSpPr>
        <p:spPr bwMode="white">
          <a:xfrm>
            <a:off x="617143" y="0"/>
            <a:ext cx="0" cy="685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Marcador de posición de título 1"/>
          <p:cNvSpPr>
            <a:spLocks noGrp="1"/>
          </p:cNvSpPr>
          <p:nvPr>
            <p:ph type="title"/>
          </p:nvPr>
        </p:nvSpPr>
        <p:spPr>
          <a:xfrm>
            <a:off x="1593436" y="177800"/>
            <a:ext cx="9782801" cy="123983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93436" y="1600200"/>
            <a:ext cx="9782801" cy="4572000"/>
          </a:xfrm>
          <a:prstGeom prst="rect">
            <a:avLst/>
          </a:prstGeom>
        </p:spPr>
        <p:txBody>
          <a:bodyPr vert="horz" lIns="91440" tIns="45720" rIns="9144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5180250" y="6356351"/>
            <a:ext cx="1218883" cy="365125"/>
          </a:xfrm>
          <a:prstGeom prst="rect">
            <a:avLst/>
          </a:prstGeom>
        </p:spPr>
        <p:txBody>
          <a:bodyPr vert="horz" lIns="91440" tIns="45720" rIns="91440" bIns="45720" rtlCol="0" anchor="ctr"/>
          <a:lstStyle>
            <a:lvl1pPr algn="l">
              <a:defRPr sz="1200" cap="all" baseline="0">
                <a:solidFill>
                  <a:schemeClr val="tx1"/>
                </a:solidFill>
              </a:defRPr>
            </a:lvl1pPr>
          </a:lstStyle>
          <a:p>
            <a:pPr rtl="0"/>
            <a:fld id="{3FB7BB0F-7041-4735-B07A-25DB00AC6E71}" type="datetime1">
              <a:rPr lang="es-ES" noProof="0" smtClean="0"/>
              <a:t>06/02/2023</a:t>
            </a:fld>
            <a:endParaRPr lang="es-ES" noProof="0" dirty="0"/>
          </a:p>
        </p:txBody>
      </p:sp>
      <p:sp>
        <p:nvSpPr>
          <p:cNvPr id="5" name="Marcador de posición de pie de página 4"/>
          <p:cNvSpPr>
            <a:spLocks noGrp="1"/>
          </p:cNvSpPr>
          <p:nvPr>
            <p:ph type="ftr" sz="quarter" idx="3"/>
          </p:nvPr>
        </p:nvSpPr>
        <p:spPr>
          <a:xfrm>
            <a:off x="6595933" y="6356351"/>
            <a:ext cx="3974065" cy="365125"/>
          </a:xfrm>
          <a:prstGeom prst="rect">
            <a:avLst/>
          </a:prstGeom>
        </p:spPr>
        <p:txBody>
          <a:bodyPr vert="horz" lIns="91440" tIns="45720" rIns="91440" bIns="45720" rtlCol="0" anchor="ctr"/>
          <a:lstStyle>
            <a:lvl1pPr algn="ctr">
              <a:defRPr sz="1200" cap="all" baseline="0">
                <a:solidFill>
                  <a:schemeClr val="tx1"/>
                </a:solidFill>
              </a:defRPr>
            </a:lvl1pPr>
          </a:lstStyle>
          <a:p>
            <a:pPr rtl="0"/>
            <a:r>
              <a:rPr lang="es-ES" noProof="0" dirty="0"/>
              <a:t>Agregar un pie de página</a:t>
            </a:r>
          </a:p>
        </p:txBody>
      </p:sp>
      <p:sp>
        <p:nvSpPr>
          <p:cNvPr id="6" name="Marcador de posición de número de diapositiva 5"/>
          <p:cNvSpPr>
            <a:spLocks noGrp="1"/>
          </p:cNvSpPr>
          <p:nvPr>
            <p:ph type="sldNum" sz="quarter" idx="4"/>
          </p:nvPr>
        </p:nvSpPr>
        <p:spPr>
          <a:xfrm>
            <a:off x="10766796" y="6356351"/>
            <a:ext cx="609441" cy="365125"/>
          </a:xfrm>
          <a:prstGeom prst="rect">
            <a:avLst/>
          </a:prstGeom>
        </p:spPr>
        <p:txBody>
          <a:bodyPr vert="horz" lIns="91440" tIns="45720" rIns="91440" bIns="45720" rtlCol="0" anchor="ctr"/>
          <a:lstStyle>
            <a:lvl1pPr algn="r">
              <a:defRPr sz="1200" cap="all" baseline="0">
                <a:solidFill>
                  <a:schemeClr val="tx1"/>
                </a:solidFill>
              </a:defRPr>
            </a:lvl1pPr>
          </a:lstStyle>
          <a:p>
            <a:pPr rtl="0"/>
            <a:fld id="{7DC1BBB0-96F0-4077-A278-0F3FB5C104D3}" type="slidenum">
              <a:rPr lang="es-ES" noProof="0" smtClean="0"/>
              <a:pPr rtl="0"/>
              <a:t>‹Nº›</a:t>
            </a:fld>
            <a:endParaRPr lang="es-ES" noProof="0" dirty="0"/>
          </a:p>
        </p:txBody>
      </p:sp>
    </p:spTree>
    <p:extLst>
      <p:ext uri="{BB962C8B-B14F-4D97-AF65-F5344CB8AC3E}">
        <p14:creationId xmlns:p14="http://schemas.microsoft.com/office/powerpoint/2010/main" val="2054322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tx1">
              <a:lumMod val="75000"/>
            </a:schemeClr>
          </a:solidFill>
          <a:latin typeface="+mj-lt"/>
          <a:ea typeface="+mj-ea"/>
          <a:cs typeface="+mj-cs"/>
        </a:defRPr>
      </a:lvl1pPr>
    </p:titleStyle>
    <p:bodyStyle>
      <a:lvl1pPr marL="246888" indent="-246888" algn="l" defTabSz="914400" rtl="0" eaLnBrk="1" latinLnBrk="0" hangingPunct="1">
        <a:lnSpc>
          <a:spcPct val="90000"/>
        </a:lnSpc>
        <a:spcBef>
          <a:spcPts val="1400"/>
        </a:spcBef>
        <a:buFont typeface="Euphemia" pitchFamily="34" charset="0"/>
        <a:buChar char="›"/>
        <a:defRPr sz="2800" kern="1200">
          <a:solidFill>
            <a:schemeClr val="tx1"/>
          </a:solidFill>
          <a:latin typeface="+mn-lt"/>
          <a:ea typeface="+mn-ea"/>
          <a:cs typeface="+mn-cs"/>
        </a:defRPr>
      </a:lvl1pPr>
      <a:lvl2pPr marL="612648" indent="-246888" algn="l" defTabSz="914400" rtl="0" eaLnBrk="1" latinLnBrk="0" hangingPunct="1">
        <a:lnSpc>
          <a:spcPct val="90000"/>
        </a:lnSpc>
        <a:spcBef>
          <a:spcPts val="600"/>
        </a:spcBef>
        <a:buFont typeface="Euphemia" pitchFamily="34" charset="0"/>
        <a:buChar char="–"/>
        <a:defRPr sz="2400" kern="1200">
          <a:solidFill>
            <a:schemeClr val="tx1"/>
          </a:solidFill>
          <a:latin typeface="+mn-lt"/>
          <a:ea typeface="+mn-ea"/>
          <a:cs typeface="+mn-cs"/>
        </a:defRPr>
      </a:lvl2pPr>
      <a:lvl3pPr marL="978408" indent="-246888" algn="l" defTabSz="914400" rtl="0" eaLnBrk="1" latinLnBrk="0" hangingPunct="1">
        <a:lnSpc>
          <a:spcPct val="90000"/>
        </a:lnSpc>
        <a:spcBef>
          <a:spcPts val="600"/>
        </a:spcBef>
        <a:buFont typeface="Euphemia" pitchFamily="34" charset="0"/>
        <a:buChar char="›"/>
        <a:defRPr sz="2000" kern="1200">
          <a:solidFill>
            <a:schemeClr val="tx1"/>
          </a:solidFill>
          <a:latin typeface="+mn-lt"/>
          <a:ea typeface="+mn-ea"/>
          <a:cs typeface="+mn-cs"/>
        </a:defRPr>
      </a:lvl3pPr>
      <a:lvl4pPr marL="1344168" indent="-246888" algn="l" defTabSz="914400" rtl="0" eaLnBrk="1" latinLnBrk="0" hangingPunct="1">
        <a:lnSpc>
          <a:spcPct val="90000"/>
        </a:lnSpc>
        <a:spcBef>
          <a:spcPts val="600"/>
        </a:spcBef>
        <a:buFont typeface="Arial" pitchFamily="34" charset="0"/>
        <a:buChar char="–"/>
        <a:defRPr sz="1800" kern="1200">
          <a:solidFill>
            <a:schemeClr val="tx1"/>
          </a:solidFill>
          <a:latin typeface="+mn-lt"/>
          <a:ea typeface="+mn-ea"/>
          <a:cs typeface="+mn-cs"/>
        </a:defRPr>
      </a:lvl4pPr>
      <a:lvl5pPr marL="170992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5pPr>
      <a:lvl6pPr marL="207568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6pPr>
      <a:lvl7pPr marL="2441448" indent="-246888" algn="l" defTabSz="914400" rtl="0" eaLnBrk="1" latinLnBrk="0" hangingPunct="1">
        <a:lnSpc>
          <a:spcPct val="90000"/>
        </a:lnSpc>
        <a:spcBef>
          <a:spcPts val="600"/>
        </a:spcBef>
        <a:buFont typeface="Euphemia" pitchFamily="34" charset="0"/>
        <a:buChar char="›"/>
        <a:defRPr sz="1800" kern="1200">
          <a:solidFill>
            <a:schemeClr val="tx1"/>
          </a:solidFill>
          <a:latin typeface="+mn-lt"/>
          <a:ea typeface="+mn-ea"/>
          <a:cs typeface="+mn-cs"/>
        </a:defRPr>
      </a:lvl7pPr>
      <a:lvl8pPr marL="280720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8pPr>
      <a:lvl9pPr marL="3172968" indent="-246888" algn="l" defTabSz="914400" rtl="0" eaLnBrk="1" latinLnBrk="0" hangingPunct="1">
        <a:lnSpc>
          <a:spcPct val="90000"/>
        </a:lnSpc>
        <a:spcBef>
          <a:spcPts val="600"/>
        </a:spcBef>
        <a:buFont typeface="Euphemia"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24.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60.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49.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7.png"/><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4.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b="1" dirty="0">
                <a:solidFill>
                  <a:srgbClr val="7030A0"/>
                </a:solidFill>
                <a:effectLst>
                  <a:outerShdw blurRad="38100" dist="38100" dir="2700000" algn="tl">
                    <a:srgbClr val="000000">
                      <a:alpha val="43137"/>
                    </a:srgbClr>
                  </a:outerShdw>
                </a:effectLst>
              </a:rPr>
              <a:t>BUENAS PRACTICAS</a:t>
            </a:r>
          </a:p>
        </p:txBody>
      </p:sp>
      <p:sp>
        <p:nvSpPr>
          <p:cNvPr id="3" name="Subtítulo 2"/>
          <p:cNvSpPr>
            <a:spLocks noGrp="1"/>
          </p:cNvSpPr>
          <p:nvPr>
            <p:ph type="subTitle" idx="1"/>
          </p:nvPr>
        </p:nvSpPr>
        <p:spPr/>
        <p:txBody>
          <a:bodyPr rtlCol="0"/>
          <a:lstStyle/>
          <a:p>
            <a:pPr rtl="0"/>
            <a:r>
              <a:rPr lang="es-ES" i="1" dirty="0">
                <a:solidFill>
                  <a:schemeClr val="accent6">
                    <a:lumMod val="50000"/>
                  </a:schemeClr>
                </a:solidFill>
                <a:effectLst>
                  <a:outerShdw blurRad="38100" dist="38100" dir="2700000" algn="tl">
                    <a:srgbClr val="000000">
                      <a:alpha val="43137"/>
                    </a:srgbClr>
                  </a:outerShdw>
                </a:effectLst>
              </a:rPr>
              <a:t>Programación Orientada a Objetos</a:t>
            </a:r>
          </a:p>
        </p:txBody>
      </p:sp>
    </p:spTree>
    <p:extLst>
      <p:ext uri="{BB962C8B-B14F-4D97-AF65-F5344CB8AC3E}">
        <p14:creationId xmlns:p14="http://schemas.microsoft.com/office/powerpoint/2010/main" val="50676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Clases =&gt; Sustantivo</a:t>
            </a:r>
          </a:p>
        </p:txBody>
      </p:sp>
      <p:pic>
        <p:nvPicPr>
          <p:cNvPr id="12" name="Imagen 11">
            <a:extLst>
              <a:ext uri="{FF2B5EF4-FFF2-40B4-BE49-F238E27FC236}">
                <a16:creationId xmlns:a16="http://schemas.microsoft.com/office/drawing/2014/main" id="{53B96E8D-BC91-4F85-8C3C-3F988D284277}"/>
              </a:ext>
            </a:extLst>
          </p:cNvPr>
          <p:cNvPicPr>
            <a:picLocks noChangeAspect="1"/>
          </p:cNvPicPr>
          <p:nvPr/>
        </p:nvPicPr>
        <p:blipFill>
          <a:blip r:embed="rId3"/>
          <a:stretch>
            <a:fillRect/>
          </a:stretch>
        </p:blipFill>
        <p:spPr>
          <a:xfrm>
            <a:off x="1877330" y="620462"/>
            <a:ext cx="2485714" cy="2257143"/>
          </a:xfrm>
          <a:prstGeom prst="rect">
            <a:avLst/>
          </a:prstGeom>
        </p:spPr>
      </p:pic>
      <p:pic>
        <p:nvPicPr>
          <p:cNvPr id="13" name="Imagen 12">
            <a:extLst>
              <a:ext uri="{FF2B5EF4-FFF2-40B4-BE49-F238E27FC236}">
                <a16:creationId xmlns:a16="http://schemas.microsoft.com/office/drawing/2014/main" id="{1091F5CF-E124-4064-9E30-7F1CDD99E915}"/>
              </a:ext>
            </a:extLst>
          </p:cNvPr>
          <p:cNvPicPr>
            <a:picLocks noChangeAspect="1"/>
          </p:cNvPicPr>
          <p:nvPr/>
        </p:nvPicPr>
        <p:blipFill>
          <a:blip r:embed="rId4"/>
          <a:stretch>
            <a:fillRect/>
          </a:stretch>
        </p:blipFill>
        <p:spPr>
          <a:xfrm>
            <a:off x="7966620" y="620688"/>
            <a:ext cx="1742857" cy="2228571"/>
          </a:xfrm>
          <a:prstGeom prst="rect">
            <a:avLst/>
          </a:prstGeom>
        </p:spPr>
      </p:pic>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38" y="252659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533514" y="2583752"/>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5621746" y="1354829"/>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341883" y="3348792"/>
            <a:ext cx="8064897"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Funciones / Métodos =&gt; Verbos Infinitivo (ar, er, ir) + texto</a:t>
            </a:r>
          </a:p>
        </p:txBody>
      </p:sp>
      <p:pic>
        <p:nvPicPr>
          <p:cNvPr id="14" name="Imagen 13">
            <a:extLst>
              <a:ext uri="{FF2B5EF4-FFF2-40B4-BE49-F238E27FC236}">
                <a16:creationId xmlns:a16="http://schemas.microsoft.com/office/drawing/2014/main" id="{671B957F-0F62-451A-885A-00C840854475}"/>
              </a:ext>
            </a:extLst>
          </p:cNvPr>
          <p:cNvPicPr>
            <a:picLocks noChangeAspect="1"/>
          </p:cNvPicPr>
          <p:nvPr/>
        </p:nvPicPr>
        <p:blipFill>
          <a:blip r:embed="rId7"/>
          <a:stretch>
            <a:fillRect/>
          </a:stretch>
        </p:blipFill>
        <p:spPr>
          <a:xfrm>
            <a:off x="1877330" y="3913729"/>
            <a:ext cx="2171429" cy="2323809"/>
          </a:xfrm>
          <a:prstGeom prst="rect">
            <a:avLst/>
          </a:prstGeom>
        </p:spPr>
      </p:pic>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28625" y="594368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621745" y="49374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5" name="Imagen 14">
            <a:extLst>
              <a:ext uri="{FF2B5EF4-FFF2-40B4-BE49-F238E27FC236}">
                <a16:creationId xmlns:a16="http://schemas.microsoft.com/office/drawing/2014/main" id="{F70D96B9-C6B5-4683-9EE3-E2A60762122C}"/>
              </a:ext>
            </a:extLst>
          </p:cNvPr>
          <p:cNvPicPr>
            <a:picLocks noChangeAspect="1"/>
          </p:cNvPicPr>
          <p:nvPr/>
        </p:nvPicPr>
        <p:blipFill>
          <a:blip r:embed="rId8"/>
          <a:stretch>
            <a:fillRect/>
          </a:stretch>
        </p:blipFill>
        <p:spPr>
          <a:xfrm>
            <a:off x="7870570" y="3933976"/>
            <a:ext cx="3428571" cy="2190476"/>
          </a:xfrm>
          <a:prstGeom prst="rect">
            <a:avLst/>
          </a:prstGeom>
        </p:spPr>
      </p:pic>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35431" y="581617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83020CC0-0B15-F3BC-B772-BB0A5C8C6F83}"/>
              </a:ext>
            </a:extLst>
          </p:cNvPr>
          <p:cNvSpPr/>
          <p:nvPr/>
        </p:nvSpPr>
        <p:spPr>
          <a:xfrm>
            <a:off x="5014292" y="5842288"/>
            <a:ext cx="2635678" cy="738664"/>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Debe ser lo suficientemente descriptivo para saber lo QUE HACE la función o método.</a:t>
            </a:r>
            <a:endParaRPr lang="es-ES" sz="1400" dirty="0"/>
          </a:p>
        </p:txBody>
      </p:sp>
    </p:spTree>
    <p:extLst>
      <p:ext uri="{BB962C8B-B14F-4D97-AF65-F5344CB8AC3E}">
        <p14:creationId xmlns:p14="http://schemas.microsoft.com/office/powerpoint/2010/main" val="57225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A4274A97-2162-04C4-092B-75075F91EE12}"/>
              </a:ext>
            </a:extLst>
          </p:cNvPr>
          <p:cNvPicPr>
            <a:picLocks noChangeAspect="1"/>
          </p:cNvPicPr>
          <p:nvPr/>
        </p:nvPicPr>
        <p:blipFill>
          <a:blip r:embed="rId3"/>
          <a:stretch>
            <a:fillRect/>
          </a:stretch>
        </p:blipFill>
        <p:spPr>
          <a:xfrm>
            <a:off x="7652371" y="4023069"/>
            <a:ext cx="3438095" cy="638095"/>
          </a:xfrm>
          <a:prstGeom prst="rect">
            <a:avLst/>
          </a:prstGeom>
        </p:spPr>
      </p:pic>
      <p:pic>
        <p:nvPicPr>
          <p:cNvPr id="8" name="Imagen 7">
            <a:extLst>
              <a:ext uri="{FF2B5EF4-FFF2-40B4-BE49-F238E27FC236}">
                <a16:creationId xmlns:a16="http://schemas.microsoft.com/office/drawing/2014/main" id="{1A9FF215-3569-7D25-9301-C708ECDF475D}"/>
              </a:ext>
            </a:extLst>
          </p:cNvPr>
          <p:cNvPicPr>
            <a:picLocks noChangeAspect="1"/>
          </p:cNvPicPr>
          <p:nvPr/>
        </p:nvPicPr>
        <p:blipFill>
          <a:blip r:embed="rId4"/>
          <a:stretch>
            <a:fillRect/>
          </a:stretch>
        </p:blipFill>
        <p:spPr>
          <a:xfrm>
            <a:off x="1814298" y="3975630"/>
            <a:ext cx="3200000" cy="733333"/>
          </a:xfrm>
          <a:prstGeom prst="rect">
            <a:avLst/>
          </a:prstGeom>
        </p:spPr>
      </p:pic>
      <p:pic>
        <p:nvPicPr>
          <p:cNvPr id="6" name="Imagen 5">
            <a:extLst>
              <a:ext uri="{FF2B5EF4-FFF2-40B4-BE49-F238E27FC236}">
                <a16:creationId xmlns:a16="http://schemas.microsoft.com/office/drawing/2014/main" id="{D1679CE7-810C-4412-8407-518E880F6523}"/>
              </a:ext>
            </a:extLst>
          </p:cNvPr>
          <p:cNvPicPr>
            <a:picLocks noChangeAspect="1"/>
          </p:cNvPicPr>
          <p:nvPr/>
        </p:nvPicPr>
        <p:blipFill>
          <a:blip r:embed="rId5"/>
          <a:stretch>
            <a:fillRect/>
          </a:stretch>
        </p:blipFill>
        <p:spPr>
          <a:xfrm>
            <a:off x="7335030" y="578401"/>
            <a:ext cx="4046934" cy="2663805"/>
          </a:xfrm>
          <a:prstGeom prst="rect">
            <a:avLst/>
          </a:prstGeom>
        </p:spPr>
      </p:pic>
      <p:pic>
        <p:nvPicPr>
          <p:cNvPr id="4" name="Imagen 3">
            <a:extLst>
              <a:ext uri="{FF2B5EF4-FFF2-40B4-BE49-F238E27FC236}">
                <a16:creationId xmlns:a16="http://schemas.microsoft.com/office/drawing/2014/main" id="{A181A906-90B6-4FF4-9B91-F5DF59768F4E}"/>
              </a:ext>
            </a:extLst>
          </p:cNvPr>
          <p:cNvPicPr>
            <a:picLocks noChangeAspect="1"/>
          </p:cNvPicPr>
          <p:nvPr/>
        </p:nvPicPr>
        <p:blipFill>
          <a:blip r:embed="rId6"/>
          <a:stretch>
            <a:fillRect/>
          </a:stretch>
        </p:blipFill>
        <p:spPr>
          <a:xfrm>
            <a:off x="1706737" y="714347"/>
            <a:ext cx="3523580" cy="252934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Una  palabra por concepto</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23463" y="2758579"/>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65224" y="2784946"/>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CuadroTexto 22">
            <a:extLst>
              <a:ext uri="{FF2B5EF4-FFF2-40B4-BE49-F238E27FC236}">
                <a16:creationId xmlns:a16="http://schemas.microsoft.com/office/drawing/2014/main" id="{A89E371A-D60F-4031-AE26-121B1B427922}"/>
              </a:ext>
            </a:extLst>
          </p:cNvPr>
          <p:cNvSpPr txBox="1"/>
          <p:nvPr/>
        </p:nvSpPr>
        <p:spPr>
          <a:xfrm>
            <a:off x="1413893" y="3470589"/>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usar nombres de ingeniería</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48014" y="445615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058959" y="42486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2996" y="4386793"/>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00F2267-B962-82B1-2DCE-FDECE741A1DD}"/>
              </a:ext>
            </a:extLst>
          </p:cNvPr>
          <p:cNvSpPr txBox="1"/>
          <p:nvPr/>
        </p:nvSpPr>
        <p:spPr>
          <a:xfrm>
            <a:off x="1477609" y="5416346"/>
            <a:ext cx="4464497" cy="1384995"/>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PE" sz="1400"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POSIBLES EXCEPCIONES</a:t>
            </a:r>
          </a:p>
          <a:p>
            <a:pPr marL="285750" indent="-285750" algn="just">
              <a:buFont typeface="Arial" panose="020B0604020202020204" pitchFamily="34" charset="0"/>
              <a:buChar char="•"/>
            </a:pPr>
            <a:r>
              <a:rPr lang="es-ES" sz="14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A criterio del equipo de desarrollo, puede exonerar de estas reglas a las interfaces, enumerados u otras estructuras que ameriten, debido a la mejor comprensión del código y costumbres de programación.</a:t>
            </a:r>
          </a:p>
        </p:txBody>
      </p:sp>
      <p:sp>
        <p:nvSpPr>
          <p:cNvPr id="12" name="Flecha: a la derecha 11">
            <a:extLst>
              <a:ext uri="{FF2B5EF4-FFF2-40B4-BE49-F238E27FC236}">
                <a16:creationId xmlns:a16="http://schemas.microsoft.com/office/drawing/2014/main" id="{B2370EDA-FF8C-FBD0-C52D-6BB0C227FB91}"/>
              </a:ext>
            </a:extLst>
          </p:cNvPr>
          <p:cNvSpPr/>
          <p:nvPr/>
        </p:nvSpPr>
        <p:spPr>
          <a:xfrm>
            <a:off x="6314844" y="5896309"/>
            <a:ext cx="874431" cy="276323"/>
          </a:xfrm>
          <a:prstGeom prst="rightArrow">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4" name="Imagen 13">
            <a:extLst>
              <a:ext uri="{FF2B5EF4-FFF2-40B4-BE49-F238E27FC236}">
                <a16:creationId xmlns:a16="http://schemas.microsoft.com/office/drawing/2014/main" id="{3288579E-D333-940F-DA58-C389ECD5997F}"/>
              </a:ext>
            </a:extLst>
          </p:cNvPr>
          <p:cNvPicPr>
            <a:picLocks noChangeAspect="1"/>
          </p:cNvPicPr>
          <p:nvPr/>
        </p:nvPicPr>
        <p:blipFill>
          <a:blip r:embed="rId9"/>
          <a:stretch>
            <a:fillRect/>
          </a:stretch>
        </p:blipFill>
        <p:spPr>
          <a:xfrm>
            <a:off x="7652371" y="5440242"/>
            <a:ext cx="1742857" cy="695238"/>
          </a:xfrm>
          <a:prstGeom prst="rect">
            <a:avLst/>
          </a:prstGeom>
        </p:spPr>
      </p:pic>
      <p:pic>
        <p:nvPicPr>
          <p:cNvPr id="17" name="Imagen 16">
            <a:extLst>
              <a:ext uri="{FF2B5EF4-FFF2-40B4-BE49-F238E27FC236}">
                <a16:creationId xmlns:a16="http://schemas.microsoft.com/office/drawing/2014/main" id="{D79D14E6-4EF7-DD49-FC7D-93AF560D239A}"/>
              </a:ext>
            </a:extLst>
          </p:cNvPr>
          <p:cNvPicPr>
            <a:picLocks noChangeAspect="1"/>
          </p:cNvPicPr>
          <p:nvPr/>
        </p:nvPicPr>
        <p:blipFill>
          <a:blip r:embed="rId10"/>
          <a:stretch>
            <a:fillRect/>
          </a:stretch>
        </p:blipFill>
        <p:spPr>
          <a:xfrm>
            <a:off x="9747631" y="5435742"/>
            <a:ext cx="1171429" cy="1380952"/>
          </a:xfrm>
          <a:prstGeom prst="rect">
            <a:avLst/>
          </a:prstGeom>
        </p:spPr>
      </p:pic>
    </p:spTree>
    <p:extLst>
      <p:ext uri="{BB962C8B-B14F-4D97-AF65-F5344CB8AC3E}">
        <p14:creationId xmlns:p14="http://schemas.microsoft.com/office/powerpoint/2010/main" val="242287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PEQUEÑAS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ser muy extensas</a:t>
            </a:r>
          </a:p>
        </p:txBody>
      </p:sp>
      <p:pic>
        <p:nvPicPr>
          <p:cNvPr id="20" name="Picture 2" descr="Logo de correcto diseño editable">
            <a:extLst>
              <a:ext uri="{FF2B5EF4-FFF2-40B4-BE49-F238E27FC236}">
                <a16:creationId xmlns:a16="http://schemas.microsoft.com/office/drawing/2014/main" id="{D655404F-9250-496F-980B-F1E6117B80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008" y="1998532"/>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223,428 imágenes de Incorrecto - Imágenes, fotos y vectores de stock |  Shutterstock">
            <a:extLst>
              <a:ext uri="{FF2B5EF4-FFF2-40B4-BE49-F238E27FC236}">
                <a16:creationId xmlns:a16="http://schemas.microsoft.com/office/drawing/2014/main" id="{EF8C96B8-6C01-4CE3-9895-B672F8BBA6E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1126" y="1876483"/>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2" name="Flecha: a la derecha 21">
            <a:extLst>
              <a:ext uri="{FF2B5EF4-FFF2-40B4-BE49-F238E27FC236}">
                <a16:creationId xmlns:a16="http://schemas.microsoft.com/office/drawing/2014/main" id="{C8B45F29-7802-4E76-898D-768F7216B940}"/>
              </a:ext>
            </a:extLst>
          </p:cNvPr>
          <p:cNvSpPr/>
          <p:nvPr/>
        </p:nvSpPr>
        <p:spPr>
          <a:xfrm>
            <a:off x="6058960" y="1829890"/>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4" name="Rectángulo: esquinas redondeadas 3">
            <a:extLst>
              <a:ext uri="{FF2B5EF4-FFF2-40B4-BE49-F238E27FC236}">
                <a16:creationId xmlns:a16="http://schemas.microsoft.com/office/drawing/2014/main" id="{7BA81E9D-4D58-771C-09C9-5C7F061A249F}"/>
              </a:ext>
            </a:extLst>
          </p:cNvPr>
          <p:cNvSpPr/>
          <p:nvPr/>
        </p:nvSpPr>
        <p:spPr>
          <a:xfrm>
            <a:off x="800698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esquinas redondeadas 5">
            <a:extLst>
              <a:ext uri="{FF2B5EF4-FFF2-40B4-BE49-F238E27FC236}">
                <a16:creationId xmlns:a16="http://schemas.microsoft.com/office/drawing/2014/main" id="{0AFBACEA-5C46-4A12-29C2-B5E46252AB21}"/>
              </a:ext>
            </a:extLst>
          </p:cNvPr>
          <p:cNvSpPr/>
          <p:nvPr/>
        </p:nvSpPr>
        <p:spPr>
          <a:xfrm>
            <a:off x="809158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7" name="Trapecio 6">
            <a:extLst>
              <a:ext uri="{FF2B5EF4-FFF2-40B4-BE49-F238E27FC236}">
                <a16:creationId xmlns:a16="http://schemas.microsoft.com/office/drawing/2014/main" id="{4E2251B9-0685-AEBA-8944-EEDE7B3E1DC0}"/>
              </a:ext>
            </a:extLst>
          </p:cNvPr>
          <p:cNvSpPr/>
          <p:nvPr/>
        </p:nvSpPr>
        <p:spPr>
          <a:xfrm>
            <a:off x="881590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a:extLst>
              <a:ext uri="{FF2B5EF4-FFF2-40B4-BE49-F238E27FC236}">
                <a16:creationId xmlns:a16="http://schemas.microsoft.com/office/drawing/2014/main" id="{7F61E5B8-1048-829C-C06B-88D797E984BD}"/>
              </a:ext>
            </a:extLst>
          </p:cNvPr>
          <p:cNvSpPr/>
          <p:nvPr/>
        </p:nvSpPr>
        <p:spPr>
          <a:xfrm>
            <a:off x="8398669" y="1044300"/>
            <a:ext cx="1296144" cy="8895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sp>
        <p:nvSpPr>
          <p:cNvPr id="13" name="Rectángulo: esquinas redondeadas 12">
            <a:extLst>
              <a:ext uri="{FF2B5EF4-FFF2-40B4-BE49-F238E27FC236}">
                <a16:creationId xmlns:a16="http://schemas.microsoft.com/office/drawing/2014/main" id="{CB90F128-D7BB-F35C-0BCE-24EEE4E0C4C6}"/>
              </a:ext>
            </a:extLst>
          </p:cNvPr>
          <p:cNvSpPr/>
          <p:nvPr/>
        </p:nvSpPr>
        <p:spPr>
          <a:xfrm>
            <a:off x="2196527" y="828276"/>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E2432D42-210D-27BB-5B43-7963E0638FBF}"/>
              </a:ext>
            </a:extLst>
          </p:cNvPr>
          <p:cNvSpPr/>
          <p:nvPr/>
        </p:nvSpPr>
        <p:spPr>
          <a:xfrm>
            <a:off x="2281127" y="855970"/>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8" name="Trapecio 17">
            <a:extLst>
              <a:ext uri="{FF2B5EF4-FFF2-40B4-BE49-F238E27FC236}">
                <a16:creationId xmlns:a16="http://schemas.microsoft.com/office/drawing/2014/main" id="{54E8199B-916C-1216-9E1B-9C520C2D3292}"/>
              </a:ext>
            </a:extLst>
          </p:cNvPr>
          <p:cNvSpPr/>
          <p:nvPr/>
        </p:nvSpPr>
        <p:spPr>
          <a:xfrm>
            <a:off x="3005448" y="2132727"/>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9" name="Rectángulo 18">
            <a:extLst>
              <a:ext uri="{FF2B5EF4-FFF2-40B4-BE49-F238E27FC236}">
                <a16:creationId xmlns:a16="http://schemas.microsoft.com/office/drawing/2014/main" id="{828D78C0-B384-61C2-9E54-7483A26696F3}"/>
              </a:ext>
            </a:extLst>
          </p:cNvPr>
          <p:cNvSpPr/>
          <p:nvPr/>
        </p:nvSpPr>
        <p:spPr>
          <a:xfrm>
            <a:off x="2588209" y="1044299"/>
            <a:ext cx="1296144" cy="1061913"/>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28" name="Conector recto de flecha 27">
            <a:extLst>
              <a:ext uri="{FF2B5EF4-FFF2-40B4-BE49-F238E27FC236}">
                <a16:creationId xmlns:a16="http://schemas.microsoft.com/office/drawing/2014/main" id="{231EA218-FE15-B9CE-EED2-E5F110197CF2}"/>
              </a:ext>
            </a:extLst>
          </p:cNvPr>
          <p:cNvCxnSpPr/>
          <p:nvPr/>
        </p:nvCxnSpPr>
        <p:spPr>
          <a:xfrm>
            <a:off x="4006180" y="1124744"/>
            <a:ext cx="0" cy="84330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CuadroTexto 28">
            <a:extLst>
              <a:ext uri="{FF2B5EF4-FFF2-40B4-BE49-F238E27FC236}">
                <a16:creationId xmlns:a16="http://schemas.microsoft.com/office/drawing/2014/main" id="{F68DC0CA-B662-45B5-2CBF-9A8F96830876}"/>
              </a:ext>
            </a:extLst>
          </p:cNvPr>
          <p:cNvSpPr txBox="1"/>
          <p:nvPr/>
        </p:nvSpPr>
        <p:spPr>
          <a:xfrm>
            <a:off x="4545883" y="2574596"/>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sp>
        <p:nvSpPr>
          <p:cNvPr id="10" name="CuadroTexto 9">
            <a:extLst>
              <a:ext uri="{FF2B5EF4-FFF2-40B4-BE49-F238E27FC236}">
                <a16:creationId xmlns:a16="http://schemas.microsoft.com/office/drawing/2014/main" id="{83C04204-90EA-F2E4-90D6-AD7D435005C4}"/>
              </a:ext>
            </a:extLst>
          </p:cNvPr>
          <p:cNvSpPr txBox="1"/>
          <p:nvPr/>
        </p:nvSpPr>
        <p:spPr>
          <a:xfrm>
            <a:off x="1572718" y="4599488"/>
            <a:ext cx="8122096" cy="2031325"/>
          </a:xfrm>
          <a:prstGeom prst="rect">
            <a:avLst/>
          </a:prstGeom>
          <a:noFill/>
        </p:spPr>
        <p:txBody>
          <a:bodyPr wrap="square">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Existen muchas técnicas sobre métricas de código que puede emplearse. Algunas ya están integradas en los IDE de programación mas populares, otras se agregan como actualizaciones a estos.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uso de estas diversas métricas nos lleva a la misma pregunta, </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necesario que el método o función quede como está?</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o tengo que dividirlo en 1 o mas método, o en 1 o mas clases.</a:t>
            </a:r>
          </a:p>
        </p:txBody>
      </p:sp>
    </p:spTree>
    <p:extLst>
      <p:ext uri="{BB962C8B-B14F-4D97-AF65-F5344CB8AC3E}">
        <p14:creationId xmlns:p14="http://schemas.microsoft.com/office/powerpoint/2010/main" val="373367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n 29">
            <a:extLst>
              <a:ext uri="{FF2B5EF4-FFF2-40B4-BE49-F238E27FC236}">
                <a16:creationId xmlns:a16="http://schemas.microsoft.com/office/drawing/2014/main" id="{F8CCA2B5-E217-929C-8FAE-552A20531ED8}"/>
              </a:ext>
            </a:extLst>
          </p:cNvPr>
          <p:cNvPicPr>
            <a:picLocks noChangeAspect="1"/>
          </p:cNvPicPr>
          <p:nvPr/>
        </p:nvPicPr>
        <p:blipFill>
          <a:blip r:embed="rId3"/>
          <a:stretch>
            <a:fillRect/>
          </a:stretch>
        </p:blipFill>
        <p:spPr>
          <a:xfrm>
            <a:off x="1643548" y="692696"/>
            <a:ext cx="4328771" cy="3273926"/>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REGLA DE IDENTACIÓN</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 deben más de 2 niveles de identación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23889" y="2189859"/>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103706" y="205333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48470" y="218606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a:extLst>
              <a:ext uri="{FF2B5EF4-FFF2-40B4-BE49-F238E27FC236}">
                <a16:creationId xmlns:a16="http://schemas.microsoft.com/office/drawing/2014/main" id="{81F50D7D-AA30-AD29-59E2-D1F7AD9FBE43}"/>
              </a:ext>
            </a:extLst>
          </p:cNvPr>
          <p:cNvSpPr txBox="1"/>
          <p:nvPr/>
        </p:nvSpPr>
        <p:spPr>
          <a:xfrm>
            <a:off x="7170932" y="1401234"/>
            <a:ext cx="3900584" cy="1569660"/>
          </a:xfrm>
          <a:prstGeom prst="rect">
            <a:avLst/>
          </a:prstGeom>
          <a:solidFill>
            <a:schemeClr val="accent3">
              <a:lumMod val="60000"/>
              <a:lumOff val="40000"/>
            </a:schemeClr>
          </a:solidFill>
          <a:ln>
            <a:solidFill>
              <a:schemeClr val="tx2"/>
            </a:solidFill>
          </a:ln>
        </p:spPr>
        <p:txBody>
          <a:bodyPr wrap="square" rtlCol="0">
            <a:spAutoFit/>
          </a:bodyPr>
          <a:lstStyle/>
          <a:p>
            <a:pPr algn="just"/>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recomienda evaluar el método o función para determinar si es necesario que quede como está o en su defecto:</a:t>
            </a:r>
          </a:p>
          <a:p>
            <a:pPr marL="285750" indent="-285750" algn="just">
              <a:buFont typeface="Arial" panose="020B0604020202020204" pitchFamily="34" charset="0"/>
              <a:buChar char="•"/>
            </a:pPr>
            <a:endPar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uno o más métodos</a:t>
            </a:r>
          </a:p>
          <a:p>
            <a:pPr marL="742950" lvl="1" indent="-285750" algn="just">
              <a:buFont typeface="Arial" panose="020B0604020202020204" pitchFamily="34" charset="0"/>
              <a:buChar char="•"/>
            </a:pPr>
            <a:r>
              <a:rPr lang="es-ES" sz="1600"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Generar una nueva clase</a:t>
            </a:r>
          </a:p>
        </p:txBody>
      </p:sp>
      <p:pic>
        <p:nvPicPr>
          <p:cNvPr id="38" name="Imagen 37">
            <a:extLst>
              <a:ext uri="{FF2B5EF4-FFF2-40B4-BE49-F238E27FC236}">
                <a16:creationId xmlns:a16="http://schemas.microsoft.com/office/drawing/2014/main" id="{F9E763D5-8249-DD77-4DB8-8ADB166CD688}"/>
              </a:ext>
            </a:extLst>
          </p:cNvPr>
          <p:cNvPicPr>
            <a:picLocks noChangeAspect="1"/>
          </p:cNvPicPr>
          <p:nvPr/>
        </p:nvPicPr>
        <p:blipFill>
          <a:blip r:embed="rId6"/>
          <a:stretch>
            <a:fillRect/>
          </a:stretch>
        </p:blipFill>
        <p:spPr>
          <a:xfrm>
            <a:off x="1496284" y="4298299"/>
            <a:ext cx="4117661" cy="2155037"/>
          </a:xfrm>
          <a:prstGeom prst="rect">
            <a:avLst/>
          </a:prstGeom>
        </p:spPr>
      </p:pic>
      <p:pic>
        <p:nvPicPr>
          <p:cNvPr id="40" name="Imagen 39">
            <a:extLst>
              <a:ext uri="{FF2B5EF4-FFF2-40B4-BE49-F238E27FC236}">
                <a16:creationId xmlns:a16="http://schemas.microsoft.com/office/drawing/2014/main" id="{5562E72C-4379-8B68-ED82-0B1D4EE6A578}"/>
              </a:ext>
            </a:extLst>
          </p:cNvPr>
          <p:cNvPicPr>
            <a:picLocks noChangeAspect="1"/>
          </p:cNvPicPr>
          <p:nvPr/>
        </p:nvPicPr>
        <p:blipFill>
          <a:blip r:embed="rId7"/>
          <a:stretch>
            <a:fillRect/>
          </a:stretch>
        </p:blipFill>
        <p:spPr>
          <a:xfrm>
            <a:off x="6093709" y="4298299"/>
            <a:ext cx="5751394" cy="1941186"/>
          </a:xfrm>
          <a:prstGeom prst="rect">
            <a:avLst/>
          </a:prstGeom>
        </p:spPr>
      </p:pic>
      <p:pic>
        <p:nvPicPr>
          <p:cNvPr id="41" name="Picture 6" descr="223,428 imágenes de Incorrecto - Imágenes, fotos y vectores de stock |  Shutterstock">
            <a:extLst>
              <a:ext uri="{FF2B5EF4-FFF2-40B4-BE49-F238E27FC236}">
                <a16:creationId xmlns:a16="http://schemas.microsoft.com/office/drawing/2014/main" id="{29CBEE21-C884-9568-49B4-CD559E3C9B54}"/>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826190" y="5716633"/>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Logo de correcto diseño editable">
            <a:extLst>
              <a:ext uri="{FF2B5EF4-FFF2-40B4-BE49-F238E27FC236}">
                <a16:creationId xmlns:a16="http://schemas.microsoft.com/office/drawing/2014/main" id="{61CFF989-84CC-66A4-8542-3D9F5E6F33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5767804"/>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43" name="Flecha: a la derecha 42">
            <a:extLst>
              <a:ext uri="{FF2B5EF4-FFF2-40B4-BE49-F238E27FC236}">
                <a16:creationId xmlns:a16="http://schemas.microsoft.com/office/drawing/2014/main" id="{5B2E4186-95B8-674A-F87D-A3993D1FEE88}"/>
              </a:ext>
            </a:extLst>
          </p:cNvPr>
          <p:cNvSpPr/>
          <p:nvPr/>
        </p:nvSpPr>
        <p:spPr>
          <a:xfrm>
            <a:off x="5594061" y="4972271"/>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61240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E0015FF-BE2F-9C10-B7B6-52ACFFFB921C}"/>
              </a:ext>
            </a:extLst>
          </p:cNvPr>
          <p:cNvPicPr>
            <a:picLocks noChangeAspect="1"/>
          </p:cNvPicPr>
          <p:nvPr/>
        </p:nvPicPr>
        <p:blipFill>
          <a:blip r:embed="rId3"/>
          <a:stretch>
            <a:fillRect/>
          </a:stretch>
        </p:blipFill>
        <p:spPr>
          <a:xfrm>
            <a:off x="6572569" y="1190424"/>
            <a:ext cx="5312115" cy="1065604"/>
          </a:xfrm>
          <a:prstGeom prst="rect">
            <a:avLst/>
          </a:prstGeom>
        </p:spPr>
      </p:pic>
      <p:pic>
        <p:nvPicPr>
          <p:cNvPr id="6" name="Imagen 5">
            <a:extLst>
              <a:ext uri="{FF2B5EF4-FFF2-40B4-BE49-F238E27FC236}">
                <a16:creationId xmlns:a16="http://schemas.microsoft.com/office/drawing/2014/main" id="{AF799AC3-2145-AEB1-D275-82CA507285FB}"/>
              </a:ext>
            </a:extLst>
          </p:cNvPr>
          <p:cNvPicPr>
            <a:picLocks noChangeAspect="1"/>
          </p:cNvPicPr>
          <p:nvPr/>
        </p:nvPicPr>
        <p:blipFill>
          <a:blip r:embed="rId4"/>
          <a:stretch>
            <a:fillRect/>
          </a:stretch>
        </p:blipFill>
        <p:spPr>
          <a:xfrm>
            <a:off x="1387923" y="740913"/>
            <a:ext cx="4910712" cy="2324951"/>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RESPONSABILIDAD ÚNICA</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Hacer solo una cosa y esa cosa hacerla bien</a:t>
            </a: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22204" y="2772011"/>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5798987" y="1765226"/>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28626" y="2080723"/>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704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C6FB4111-3141-95C2-A397-5FFFC5127F6D}"/>
              </a:ext>
            </a:extLst>
          </p:cNvPr>
          <p:cNvPicPr>
            <a:picLocks noChangeAspect="1"/>
          </p:cNvPicPr>
          <p:nvPr/>
        </p:nvPicPr>
        <p:blipFill>
          <a:blip r:embed="rId3"/>
          <a:stretch>
            <a:fillRect/>
          </a:stretch>
        </p:blipFill>
        <p:spPr>
          <a:xfrm>
            <a:off x="7155184" y="703150"/>
            <a:ext cx="4703152" cy="4866133"/>
          </a:xfrm>
          <a:prstGeom prst="rect">
            <a:avLst/>
          </a:prstGeom>
        </p:spPr>
      </p:pic>
      <p:pic>
        <p:nvPicPr>
          <p:cNvPr id="6" name="Imagen 5">
            <a:extLst>
              <a:ext uri="{FF2B5EF4-FFF2-40B4-BE49-F238E27FC236}">
                <a16:creationId xmlns:a16="http://schemas.microsoft.com/office/drawing/2014/main" id="{DCCE7832-DD51-602F-A2F8-D15B1FCECCAB}"/>
              </a:ext>
            </a:extLst>
          </p:cNvPr>
          <p:cNvPicPr>
            <a:picLocks noChangeAspect="1"/>
          </p:cNvPicPr>
          <p:nvPr/>
        </p:nvPicPr>
        <p:blipFill>
          <a:blip r:embed="rId4"/>
          <a:stretch>
            <a:fillRect/>
          </a:stretch>
        </p:blipFill>
        <p:spPr>
          <a:xfrm>
            <a:off x="1366455" y="770525"/>
            <a:ext cx="4703152" cy="38884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EVITAR CASE / SWITCH</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654252" y="4365104"/>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6283350" y="2293519"/>
            <a:ext cx="49964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52177" y="429309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7164609" y="5684360"/>
            <a:ext cx="354943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idea no es que no se deben utilizarse switch, sino que debemos tener cuidado en su utilización, sobre todo si se repiten en diferentes métodos y clases. </a:t>
            </a:r>
          </a:p>
        </p:txBody>
      </p:sp>
      <p:sp>
        <p:nvSpPr>
          <p:cNvPr id="10" name="CuadroTexto 9">
            <a:extLst>
              <a:ext uri="{FF2B5EF4-FFF2-40B4-BE49-F238E27FC236}">
                <a16:creationId xmlns:a16="http://schemas.microsoft.com/office/drawing/2014/main" id="{480279A7-8B31-840B-24C7-C43816942AE2}"/>
              </a:ext>
            </a:extLst>
          </p:cNvPr>
          <p:cNvSpPr txBox="1"/>
          <p:nvPr/>
        </p:nvSpPr>
        <p:spPr>
          <a:xfrm>
            <a:off x="1361181" y="5107944"/>
            <a:ext cx="3682332" cy="166199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buNone/>
            </a:pPr>
            <a:r>
              <a:rPr lang="es-ES" b="1" dirty="0">
                <a:solidFill>
                  <a:srgbClr val="7030A0"/>
                </a:solidFill>
              </a:rPr>
              <a:t>USO CASE / SWITCH</a:t>
            </a:r>
          </a:p>
          <a:p>
            <a:pPr marL="0" indent="0">
              <a:buNone/>
            </a:pPr>
            <a:r>
              <a:rPr lang="es-ES" dirty="0"/>
              <a:t>El uso frecuente en el código, causa: </a:t>
            </a:r>
          </a:p>
          <a:p>
            <a:endParaRPr lang="es-ES" dirty="0"/>
          </a:p>
          <a:p>
            <a:pPr lvl="1">
              <a:buFont typeface="Courier New" panose="02070309020205020404" pitchFamily="49" charset="0"/>
              <a:buChar char="o"/>
            </a:pPr>
            <a:r>
              <a:rPr lang="es-ES" dirty="0"/>
              <a:t>Repetición de código.</a:t>
            </a:r>
          </a:p>
          <a:p>
            <a:pPr lvl="1">
              <a:buFont typeface="Courier New" panose="02070309020205020404" pitchFamily="49" charset="0"/>
              <a:buChar char="o"/>
            </a:pPr>
            <a:r>
              <a:rPr lang="es-ES" dirty="0"/>
              <a:t>Aumenta la complejidad </a:t>
            </a:r>
          </a:p>
          <a:p>
            <a:pPr lvl="1">
              <a:buFont typeface="Courier New" panose="02070309020205020404" pitchFamily="49" charset="0"/>
              <a:buChar char="o"/>
            </a:pPr>
            <a:r>
              <a:rPr lang="es-ES" dirty="0"/>
              <a:t>Aumenta el número de líneas.</a:t>
            </a:r>
          </a:p>
        </p:txBody>
      </p:sp>
    </p:spTree>
    <p:extLst>
      <p:ext uri="{BB962C8B-B14F-4D97-AF65-F5344CB8AC3E}">
        <p14:creationId xmlns:p14="http://schemas.microsoft.com/office/powerpoint/2010/main" val="25876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581E087E-E340-960D-32EF-4CF2BD1F9654}"/>
              </a:ext>
            </a:extLst>
          </p:cNvPr>
          <p:cNvPicPr>
            <a:picLocks noChangeAspect="1"/>
          </p:cNvPicPr>
          <p:nvPr/>
        </p:nvPicPr>
        <p:blipFill>
          <a:blip r:embed="rId3"/>
          <a:stretch>
            <a:fillRect/>
          </a:stretch>
        </p:blipFill>
        <p:spPr>
          <a:xfrm>
            <a:off x="1633396" y="2698630"/>
            <a:ext cx="5447619" cy="1228571"/>
          </a:xfrm>
          <a:prstGeom prst="rect">
            <a:avLst/>
          </a:prstGeom>
        </p:spPr>
      </p:pic>
      <p:pic>
        <p:nvPicPr>
          <p:cNvPr id="7" name="Imagen 6">
            <a:extLst>
              <a:ext uri="{FF2B5EF4-FFF2-40B4-BE49-F238E27FC236}">
                <a16:creationId xmlns:a16="http://schemas.microsoft.com/office/drawing/2014/main" id="{650F964B-CAA7-C817-9F30-25CAF83A7F2A}"/>
              </a:ext>
            </a:extLst>
          </p:cNvPr>
          <p:cNvPicPr>
            <a:picLocks noChangeAspect="1"/>
          </p:cNvPicPr>
          <p:nvPr/>
        </p:nvPicPr>
        <p:blipFill>
          <a:blip r:embed="rId4"/>
          <a:stretch>
            <a:fillRect/>
          </a:stretch>
        </p:blipFill>
        <p:spPr>
          <a:xfrm>
            <a:off x="1633396" y="765932"/>
            <a:ext cx="5107659" cy="14389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DESCRIPTIVOS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4" name="Picture 6" descr="223,428 imágenes de Incorrecto - Imágenes, fotos y vectores de stock |  Shutterstock">
            <a:extLst>
              <a:ext uri="{FF2B5EF4-FFF2-40B4-BE49-F238E27FC236}">
                <a16:creationId xmlns:a16="http://schemas.microsoft.com/office/drawing/2014/main" id="{9D1541DE-14B0-45DB-A32E-25B811FEB7D7}"/>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741055" y="1803972"/>
            <a:ext cx="360040" cy="333530"/>
          </a:xfrm>
          <a:prstGeom prst="rect">
            <a:avLst/>
          </a:prstGeom>
          <a:noFill/>
          <a:extLst>
            <a:ext uri="{909E8E84-426E-40DD-AFC4-6F175D3DCCD1}">
              <a14:hiddenFill xmlns:a14="http://schemas.microsoft.com/office/drawing/2010/main">
                <a:solidFill>
                  <a:srgbClr val="FFFFFF"/>
                </a:solidFill>
              </a14:hiddenFill>
            </a:ext>
          </a:extLst>
        </p:spPr>
      </p:pic>
      <p:sp>
        <p:nvSpPr>
          <p:cNvPr id="25" name="Flecha: a la derecha 24">
            <a:extLst>
              <a:ext uri="{FF2B5EF4-FFF2-40B4-BE49-F238E27FC236}">
                <a16:creationId xmlns:a16="http://schemas.microsoft.com/office/drawing/2014/main" id="{25E537B0-A823-4864-84D4-140ACA8AF8CE}"/>
              </a:ext>
            </a:extLst>
          </p:cNvPr>
          <p:cNvSpPr/>
          <p:nvPr/>
        </p:nvSpPr>
        <p:spPr>
          <a:xfrm>
            <a:off x="7221196" y="122919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7" name="Picture 2" descr="Logo de correcto diseño editable">
            <a:extLst>
              <a:ext uri="{FF2B5EF4-FFF2-40B4-BE49-F238E27FC236}">
                <a16:creationId xmlns:a16="http://schemas.microsoft.com/office/drawing/2014/main" id="{04F051CD-FD5D-422F-A0E9-0430B8E8A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0396" y="1097412"/>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9" name="CuadroTexto 8">
            <a:extLst>
              <a:ext uri="{FF2B5EF4-FFF2-40B4-BE49-F238E27FC236}">
                <a16:creationId xmlns:a16="http://schemas.microsoft.com/office/drawing/2014/main" id="{D611B86C-BFE9-42C3-1EAA-083A8CEAD120}"/>
              </a:ext>
            </a:extLst>
          </p:cNvPr>
          <p:cNvSpPr txBox="1"/>
          <p:nvPr/>
        </p:nvSpPr>
        <p:spPr>
          <a:xfrm>
            <a:off x="8080172" y="828742"/>
            <a:ext cx="3624118"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SI es obvio que el método AGREGAR se refiere a incluir personas. Por lo tanto, el método AGREGARPERSONA es redundante.</a:t>
            </a:r>
          </a:p>
        </p:txBody>
      </p:sp>
      <p:pic>
        <p:nvPicPr>
          <p:cNvPr id="12" name="Picture 6" descr="223,428 imágenes de Incorrecto - Imágenes, fotos y vectores de stock |  Shutterstock">
            <a:extLst>
              <a:ext uri="{FF2B5EF4-FFF2-40B4-BE49-F238E27FC236}">
                <a16:creationId xmlns:a16="http://schemas.microsoft.com/office/drawing/2014/main" id="{9FE04668-9A10-4E07-77F2-CE9E4BFA55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381015" y="306070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Logo de correcto diseño editable">
            <a:extLst>
              <a:ext uri="{FF2B5EF4-FFF2-40B4-BE49-F238E27FC236}">
                <a16:creationId xmlns:a16="http://schemas.microsoft.com/office/drawing/2014/main" id="{D311CFDE-992F-D14B-44B3-644E596211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31779" y="3441856"/>
            <a:ext cx="378835" cy="378835"/>
          </a:xfrm>
          <a:prstGeom prst="rect">
            <a:avLst/>
          </a:prstGeom>
          <a:noFill/>
          <a:extLst>
            <a:ext uri="{909E8E84-426E-40DD-AFC4-6F175D3DCCD1}">
              <a14:hiddenFill xmlns:a14="http://schemas.microsoft.com/office/drawing/2010/main">
                <a:solidFill>
                  <a:srgbClr val="FFFFFF"/>
                </a:solidFill>
              </a14:hiddenFill>
            </a:ext>
          </a:extLst>
        </p:spPr>
      </p:pic>
      <p:sp>
        <p:nvSpPr>
          <p:cNvPr id="14" name="CuadroTexto 13">
            <a:extLst>
              <a:ext uri="{FF2B5EF4-FFF2-40B4-BE49-F238E27FC236}">
                <a16:creationId xmlns:a16="http://schemas.microsoft.com/office/drawing/2014/main" id="{1FD33F4A-9264-4551-03ED-EAD73A293C84}"/>
              </a:ext>
            </a:extLst>
          </p:cNvPr>
          <p:cNvSpPr txBox="1"/>
          <p:nvPr/>
        </p:nvSpPr>
        <p:spPr>
          <a:xfrm>
            <a:off x="1633396" y="4626447"/>
            <a:ext cx="5235617" cy="175432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punto debemos considerar que las funciones y métodos tengan nombres que indiquen sin ambigüedad que es lo que realizan o hacen. </a:t>
            </a:r>
          </a:p>
          <a:p>
            <a:endParaRPr lang="es-ES" dirty="0"/>
          </a:p>
          <a:p>
            <a:r>
              <a:rPr lang="es-ES" dirty="0"/>
              <a:t>Esto de acuerdo también con el nombre de la clase donde se ubican.</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7226078" y="321297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CuadroTexto 16">
            <a:extLst>
              <a:ext uri="{FF2B5EF4-FFF2-40B4-BE49-F238E27FC236}">
                <a16:creationId xmlns:a16="http://schemas.microsoft.com/office/drawing/2014/main" id="{3D761AC8-9344-3893-B3DE-F5FE8CB38043}"/>
              </a:ext>
            </a:extLst>
          </p:cNvPr>
          <p:cNvSpPr txBox="1"/>
          <p:nvPr/>
        </p:nvSpPr>
        <p:spPr>
          <a:xfrm>
            <a:off x="8086918" y="2846552"/>
            <a:ext cx="3624118"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NO es obvio que se desea incluir con el método ESCRIBIR, por lo tanto es ambiguo. Por otro lado, el método ESCRIBIRATRIBUTO si especifica que se va a incluir lo cual es correcto.</a:t>
            </a:r>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80172" y="828742"/>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el caso de esta clase, ya es obvio que agregar se refiere a personas. Por lo tanto, el método AGREGARPERSONA es redundante.</a:t>
            </a:r>
          </a:p>
        </p:txBody>
      </p:sp>
    </p:spTree>
    <p:extLst>
      <p:ext uri="{BB962C8B-B14F-4D97-AF65-F5344CB8AC3E}">
        <p14:creationId xmlns:p14="http://schemas.microsoft.com/office/powerpoint/2010/main" val="336150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ARGUMENTOS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argumentos es lo ideal</a:t>
            </a:r>
          </a:p>
        </p:txBody>
      </p:sp>
      <p:sp>
        <p:nvSpPr>
          <p:cNvPr id="25" name="Flecha: a la derecha 24">
            <a:extLst>
              <a:ext uri="{FF2B5EF4-FFF2-40B4-BE49-F238E27FC236}">
                <a16:creationId xmlns:a16="http://schemas.microsoft.com/office/drawing/2014/main" id="{25E537B0-A823-4864-84D4-140ACA8AF8CE}"/>
              </a:ext>
            </a:extLst>
          </p:cNvPr>
          <p:cNvSpPr/>
          <p:nvPr/>
        </p:nvSpPr>
        <p:spPr>
          <a:xfrm>
            <a:off x="6139593" y="83751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139593" y="497776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7520746" y="40437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la función o método recibe muchos argumentos, se debe evaluar si dichos argumentos están relacionados y pueden pasarse como parte de un objeto.</a:t>
            </a:r>
          </a:p>
        </p:txBody>
      </p:sp>
      <p:pic>
        <p:nvPicPr>
          <p:cNvPr id="6" name="Imagen 5">
            <a:extLst>
              <a:ext uri="{FF2B5EF4-FFF2-40B4-BE49-F238E27FC236}">
                <a16:creationId xmlns:a16="http://schemas.microsoft.com/office/drawing/2014/main" id="{A12847A6-D35D-325F-1740-BF29955DC9F6}"/>
              </a:ext>
            </a:extLst>
          </p:cNvPr>
          <p:cNvPicPr>
            <a:picLocks noChangeAspect="1"/>
          </p:cNvPicPr>
          <p:nvPr/>
        </p:nvPicPr>
        <p:blipFill>
          <a:blip r:embed="rId3"/>
          <a:stretch>
            <a:fillRect/>
          </a:stretch>
        </p:blipFill>
        <p:spPr>
          <a:xfrm>
            <a:off x="7031725" y="837512"/>
            <a:ext cx="3980952" cy="295238"/>
          </a:xfrm>
          <a:prstGeom prst="rect">
            <a:avLst/>
          </a:prstGeom>
        </p:spPr>
      </p:pic>
      <p:sp>
        <p:nvSpPr>
          <p:cNvPr id="8" name="CuadroTexto 7">
            <a:extLst>
              <a:ext uri="{FF2B5EF4-FFF2-40B4-BE49-F238E27FC236}">
                <a16:creationId xmlns:a16="http://schemas.microsoft.com/office/drawing/2014/main" id="{D0A46948-D6EE-9A05-CFFD-DD956B8A4A41}"/>
              </a:ext>
            </a:extLst>
          </p:cNvPr>
          <p:cNvSpPr txBox="1"/>
          <p:nvPr/>
        </p:nvSpPr>
        <p:spPr>
          <a:xfrm>
            <a:off x="1578690" y="757276"/>
            <a:ext cx="4465979"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Sin Argumentos</a:t>
            </a:r>
            <a:r>
              <a:rPr lang="es-ES" dirty="0"/>
              <a:t>. Es lo mas recomendable. </a:t>
            </a:r>
          </a:p>
        </p:txBody>
      </p:sp>
      <p:sp>
        <p:nvSpPr>
          <p:cNvPr id="10" name="CuadroTexto 9">
            <a:extLst>
              <a:ext uri="{FF2B5EF4-FFF2-40B4-BE49-F238E27FC236}">
                <a16:creationId xmlns:a16="http://schemas.microsoft.com/office/drawing/2014/main" id="{D11E496A-D4EF-4C3D-0674-B2C205AE7E5C}"/>
              </a:ext>
            </a:extLst>
          </p:cNvPr>
          <p:cNvSpPr txBox="1"/>
          <p:nvPr/>
        </p:nvSpPr>
        <p:spPr>
          <a:xfrm>
            <a:off x="1578690" y="1338963"/>
            <a:ext cx="4238229" cy="215443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1 Argumentos</a:t>
            </a:r>
            <a:r>
              <a:rPr lang="es-ES" dirty="0"/>
              <a:t>. Solamente para lo siguiente:</a:t>
            </a:r>
          </a:p>
          <a:p>
            <a:endParaRPr lang="es-ES" dirty="0"/>
          </a:p>
          <a:p>
            <a:pPr lvl="1">
              <a:buFont typeface="Courier New" panose="02070309020205020404" pitchFamily="49" charset="0"/>
              <a:buChar char="o"/>
            </a:pPr>
            <a:r>
              <a:rPr lang="es-ES" dirty="0"/>
              <a:t> Hacer Pregunta</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Hacer una Transformación (Comando)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Realizar un Evento</a:t>
            </a:r>
          </a:p>
        </p:txBody>
      </p:sp>
      <p:pic>
        <p:nvPicPr>
          <p:cNvPr id="20" name="Imagen 19">
            <a:extLst>
              <a:ext uri="{FF2B5EF4-FFF2-40B4-BE49-F238E27FC236}">
                <a16:creationId xmlns:a16="http://schemas.microsoft.com/office/drawing/2014/main" id="{C09AF458-7832-29EF-623C-60FB7535B2DD}"/>
              </a:ext>
            </a:extLst>
          </p:cNvPr>
          <p:cNvPicPr>
            <a:picLocks noChangeAspect="1"/>
          </p:cNvPicPr>
          <p:nvPr/>
        </p:nvPicPr>
        <p:blipFill rotWithShape="1">
          <a:blip r:embed="rId4"/>
          <a:srcRect l="2378" t="-20890" r="-1" b="-1"/>
          <a:stretch/>
        </p:blipFill>
        <p:spPr>
          <a:xfrm>
            <a:off x="7081570" y="2140290"/>
            <a:ext cx="2668353" cy="276323"/>
          </a:xfrm>
          <a:prstGeom prst="rect">
            <a:avLst/>
          </a:prstGeom>
        </p:spPr>
      </p:pic>
      <p:sp>
        <p:nvSpPr>
          <p:cNvPr id="21" name="Flecha: a la derecha 20">
            <a:extLst>
              <a:ext uri="{FF2B5EF4-FFF2-40B4-BE49-F238E27FC236}">
                <a16:creationId xmlns:a16="http://schemas.microsoft.com/office/drawing/2014/main" id="{BB195EBC-32DA-BEF2-FB54-18CB69379D65}"/>
              </a:ext>
            </a:extLst>
          </p:cNvPr>
          <p:cNvSpPr/>
          <p:nvPr/>
        </p:nvSpPr>
        <p:spPr>
          <a:xfrm>
            <a:off x="6148540" y="2195046"/>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2E52BE48-000E-A937-E494-4DA3CFECF3CB}"/>
              </a:ext>
            </a:extLst>
          </p:cNvPr>
          <p:cNvSpPr/>
          <p:nvPr/>
        </p:nvSpPr>
        <p:spPr>
          <a:xfrm>
            <a:off x="6139593" y="2684755"/>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90C1F9EE-8B8B-46B7-F7F6-14EBA52455C8}"/>
              </a:ext>
            </a:extLst>
          </p:cNvPr>
          <p:cNvSpPr/>
          <p:nvPr/>
        </p:nvSpPr>
        <p:spPr>
          <a:xfrm>
            <a:off x="6148540" y="316933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8" name="Imagen 27">
            <a:extLst>
              <a:ext uri="{FF2B5EF4-FFF2-40B4-BE49-F238E27FC236}">
                <a16:creationId xmlns:a16="http://schemas.microsoft.com/office/drawing/2014/main" id="{4E42E2C5-A1B8-7FC4-038E-A7559ECD99FF}"/>
              </a:ext>
            </a:extLst>
          </p:cNvPr>
          <p:cNvPicPr>
            <a:picLocks noChangeAspect="1"/>
          </p:cNvPicPr>
          <p:nvPr/>
        </p:nvPicPr>
        <p:blipFill>
          <a:blip r:embed="rId5"/>
          <a:stretch>
            <a:fillRect/>
          </a:stretch>
        </p:blipFill>
        <p:spPr>
          <a:xfrm>
            <a:off x="7063675" y="2659696"/>
            <a:ext cx="3723809" cy="276190"/>
          </a:xfrm>
          <a:prstGeom prst="rect">
            <a:avLst/>
          </a:prstGeom>
        </p:spPr>
      </p:pic>
      <p:pic>
        <p:nvPicPr>
          <p:cNvPr id="30" name="Imagen 29">
            <a:extLst>
              <a:ext uri="{FF2B5EF4-FFF2-40B4-BE49-F238E27FC236}">
                <a16:creationId xmlns:a16="http://schemas.microsoft.com/office/drawing/2014/main" id="{F896A9E4-367E-148F-E03A-4DF875B3834B}"/>
              </a:ext>
            </a:extLst>
          </p:cNvPr>
          <p:cNvPicPr>
            <a:picLocks noChangeAspect="1"/>
          </p:cNvPicPr>
          <p:nvPr/>
        </p:nvPicPr>
        <p:blipFill>
          <a:blip r:embed="rId6"/>
          <a:stretch>
            <a:fillRect/>
          </a:stretch>
        </p:blipFill>
        <p:spPr>
          <a:xfrm>
            <a:off x="7063675" y="3228147"/>
            <a:ext cx="4114286" cy="219048"/>
          </a:xfrm>
          <a:prstGeom prst="rect">
            <a:avLst/>
          </a:prstGeom>
        </p:spPr>
      </p:pic>
      <p:sp>
        <p:nvSpPr>
          <p:cNvPr id="31" name="CuadroTexto 30">
            <a:extLst>
              <a:ext uri="{FF2B5EF4-FFF2-40B4-BE49-F238E27FC236}">
                <a16:creationId xmlns:a16="http://schemas.microsoft.com/office/drawing/2014/main" id="{8FA35960-E3F3-71E3-5411-7760039FA4B8}"/>
              </a:ext>
            </a:extLst>
          </p:cNvPr>
          <p:cNvSpPr txBox="1"/>
          <p:nvPr/>
        </p:nvSpPr>
        <p:spPr>
          <a:xfrm>
            <a:off x="1632493" y="3660991"/>
            <a:ext cx="4465979" cy="3200876"/>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u="sng" dirty="0"/>
              <a:t>2 o más Argumentos</a:t>
            </a:r>
            <a:r>
              <a:rPr lang="es-ES" dirty="0"/>
              <a:t>. No es recomendable y se pide evaluar si es necesario tener tantos argumentos, pues puede tener los siguientes problemas:</a:t>
            </a:r>
          </a:p>
          <a:p>
            <a:endParaRPr lang="es-ES" dirty="0"/>
          </a:p>
          <a:p>
            <a:pPr lvl="1">
              <a:buFont typeface="Courier New" panose="02070309020205020404" pitchFamily="49" charset="0"/>
              <a:buChar char="o"/>
            </a:pPr>
            <a:r>
              <a:rPr lang="es-ES" dirty="0"/>
              <a:t>Confundir el orden de los valores de los parámetros en el uso de la función o método.</a:t>
            </a:r>
          </a:p>
          <a:p>
            <a:pPr lvl="1">
              <a:buFont typeface="Courier New" panose="02070309020205020404" pitchFamily="49" charset="0"/>
              <a:buChar char="o"/>
            </a:pPr>
            <a:endParaRPr lang="es-ES" dirty="0"/>
          </a:p>
          <a:p>
            <a:pPr lvl="1">
              <a:buFont typeface="Courier New" panose="02070309020205020404" pitchFamily="49" charset="0"/>
              <a:buChar char="o"/>
            </a:pPr>
            <a:r>
              <a:rPr lang="es-ES" dirty="0"/>
              <a:t>Aumento de la complejidad pues se entendería que se tiene varias responsabilidades.</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7520746" y="5604989"/>
            <a:ext cx="3456384"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Adicionalmente, si no se da el caso antes mencionado, evaluar si es necesario crear otro método u objeto.</a:t>
            </a:r>
          </a:p>
        </p:txBody>
      </p:sp>
    </p:spTree>
    <p:extLst>
      <p:ext uri="{BB962C8B-B14F-4D97-AF65-F5344CB8AC3E}">
        <p14:creationId xmlns:p14="http://schemas.microsoft.com/office/powerpoint/2010/main" val="417444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1F1BA18-8E75-D0DC-89E0-8B0EF08BDE4B}"/>
              </a:ext>
            </a:extLst>
          </p:cNvPr>
          <p:cNvPicPr>
            <a:picLocks noChangeAspect="1"/>
          </p:cNvPicPr>
          <p:nvPr/>
        </p:nvPicPr>
        <p:blipFill>
          <a:blip r:embed="rId3"/>
          <a:stretch>
            <a:fillRect/>
          </a:stretch>
        </p:blipFill>
        <p:spPr>
          <a:xfrm>
            <a:off x="1725220" y="703651"/>
            <a:ext cx="5338855" cy="257056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EFECTOS SECUNDARIOS –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Ejecuta acciones adicionales</a:t>
            </a: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CuadroTexto 17">
            <a:extLst>
              <a:ext uri="{FF2B5EF4-FFF2-40B4-BE49-F238E27FC236}">
                <a16:creationId xmlns:a16="http://schemas.microsoft.com/office/drawing/2014/main" id="{909380B6-99CE-23DD-FC77-AAEBD07092FD}"/>
              </a:ext>
            </a:extLst>
          </p:cNvPr>
          <p:cNvSpPr txBox="1"/>
          <p:nvPr/>
        </p:nvSpPr>
        <p:spPr>
          <a:xfrm>
            <a:off x="8093129" y="2127092"/>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este caso que deba quedar como esta, se recomienda que las acciones adicionales pasen formar parte del nombre para que sea mas claro el objetivo para el cual se ha construido.</a:t>
            </a:r>
          </a:p>
        </p:txBody>
      </p:sp>
      <p:sp>
        <p:nvSpPr>
          <p:cNvPr id="32" name="CuadroTexto 31">
            <a:extLst>
              <a:ext uri="{FF2B5EF4-FFF2-40B4-BE49-F238E27FC236}">
                <a16:creationId xmlns:a16="http://schemas.microsoft.com/office/drawing/2014/main" id="{D077C53E-0B7E-F42A-7B84-BCA3D0A67524}"/>
              </a:ext>
            </a:extLst>
          </p:cNvPr>
          <p:cNvSpPr txBox="1"/>
          <p:nvPr/>
        </p:nvSpPr>
        <p:spPr>
          <a:xfrm>
            <a:off x="8093129" y="727066"/>
            <a:ext cx="3456384"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principio se debe evaluar, si la función o método queda tal como está o es necesario, crear métodos u objetos adicionales..</a:t>
            </a:r>
          </a:p>
        </p:txBody>
      </p:sp>
    </p:spTree>
    <p:extLst>
      <p:ext uri="{BB962C8B-B14F-4D97-AF65-F5344CB8AC3E}">
        <p14:creationId xmlns:p14="http://schemas.microsoft.com/office/powerpoint/2010/main" val="289880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19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EXCEPCIONES SI, ESTATUS NO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6797676" y="198893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8104004" y="3092665"/>
            <a:ext cx="3456384"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Es recomendable que no se genere retorno del estado o estatus de una operación realizada por una función o método sino es a través de EXCEPCIONES.</a:t>
            </a:r>
          </a:p>
        </p:txBody>
      </p:sp>
      <p:pic>
        <p:nvPicPr>
          <p:cNvPr id="6" name="Imagen 5">
            <a:extLst>
              <a:ext uri="{FF2B5EF4-FFF2-40B4-BE49-F238E27FC236}">
                <a16:creationId xmlns:a16="http://schemas.microsoft.com/office/drawing/2014/main" id="{43953FA8-368A-E69F-B85B-EED027BA089C}"/>
              </a:ext>
            </a:extLst>
          </p:cNvPr>
          <p:cNvPicPr>
            <a:picLocks noChangeAspect="1"/>
          </p:cNvPicPr>
          <p:nvPr/>
        </p:nvPicPr>
        <p:blipFill>
          <a:blip r:embed="rId3"/>
          <a:stretch>
            <a:fillRect/>
          </a:stretch>
        </p:blipFill>
        <p:spPr>
          <a:xfrm>
            <a:off x="1773932" y="811290"/>
            <a:ext cx="3384376" cy="884359"/>
          </a:xfrm>
          <a:prstGeom prst="rect">
            <a:avLst/>
          </a:prstGeom>
        </p:spPr>
      </p:pic>
      <p:pic>
        <p:nvPicPr>
          <p:cNvPr id="11" name="Imagen 10">
            <a:extLst>
              <a:ext uri="{FF2B5EF4-FFF2-40B4-BE49-F238E27FC236}">
                <a16:creationId xmlns:a16="http://schemas.microsoft.com/office/drawing/2014/main" id="{344EAD8C-70D7-BEEF-A655-69601B0201A3}"/>
              </a:ext>
            </a:extLst>
          </p:cNvPr>
          <p:cNvPicPr>
            <a:picLocks noChangeAspect="1"/>
          </p:cNvPicPr>
          <p:nvPr/>
        </p:nvPicPr>
        <p:blipFill>
          <a:blip r:embed="rId4"/>
          <a:stretch>
            <a:fillRect/>
          </a:stretch>
        </p:blipFill>
        <p:spPr>
          <a:xfrm>
            <a:off x="1731208" y="2426817"/>
            <a:ext cx="4638095" cy="2980952"/>
          </a:xfrm>
          <a:prstGeom prst="rect">
            <a:avLst/>
          </a:prstGeom>
        </p:spPr>
      </p:pic>
      <p:pic>
        <p:nvPicPr>
          <p:cNvPr id="13" name="Imagen 12">
            <a:extLst>
              <a:ext uri="{FF2B5EF4-FFF2-40B4-BE49-F238E27FC236}">
                <a16:creationId xmlns:a16="http://schemas.microsoft.com/office/drawing/2014/main" id="{BF6FF7EF-5F26-3D71-DCEE-B17A3A515242}"/>
              </a:ext>
            </a:extLst>
          </p:cNvPr>
          <p:cNvPicPr>
            <a:picLocks noChangeAspect="1"/>
          </p:cNvPicPr>
          <p:nvPr/>
        </p:nvPicPr>
        <p:blipFill>
          <a:blip r:embed="rId5"/>
          <a:stretch>
            <a:fillRect/>
          </a:stretch>
        </p:blipFill>
        <p:spPr>
          <a:xfrm>
            <a:off x="8254652" y="711132"/>
            <a:ext cx="2971429" cy="1866667"/>
          </a:xfrm>
          <a:prstGeom prst="rect">
            <a:avLst/>
          </a:prstGeom>
        </p:spPr>
      </p:pic>
    </p:spTree>
    <p:extLst>
      <p:ext uri="{BB962C8B-B14F-4D97-AF65-F5344CB8AC3E}">
        <p14:creationId xmlns:p14="http://schemas.microsoft.com/office/powerpoint/2010/main" val="426263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548680"/>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2</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117749" y="1166842"/>
            <a:ext cx="9721080" cy="4801314"/>
          </a:xfrm>
          <a:prstGeom prst="rect">
            <a:avLst/>
          </a:prstGeom>
          <a:noFill/>
        </p:spPr>
        <p:txBody>
          <a:bodyPr wrap="square" rtlCol="0">
            <a:spAutoFit/>
          </a:bodyPr>
          <a:lstStyle/>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LIMPIO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CARACTERÍSTICAS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NOMBRES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FUNCIONES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COMENTARIOS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IDENTACIÓN</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MANEJO DE ERRORES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ESTRUCTURAS </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TEST UNITARIOS</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INTERFAZ / CLASES ABSTRACTAS</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SOLID</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RESPONSABILIDAD UNICA</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ABIERTO / CERRADO</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SUSTITUCIÓN DE LISKOV</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SEGREGACIÓN DE INTERFAZ</a:t>
            </a:r>
          </a:p>
          <a:p>
            <a:pPr marL="800100" lvl="1" indent="-342900" algn="just">
              <a:buFont typeface="+mj-lt"/>
              <a:buAutoNum type="alphaL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PRINCIPIO DE INVERSIÓN DE DEPENDENCIA</a:t>
            </a:r>
          </a:p>
          <a:p>
            <a:pPr marL="342900" indent="-342900" algn="just">
              <a:buFont typeface="+mj-lt"/>
              <a:buAutoNum type="arabicParenR"/>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KISS</a:t>
            </a:r>
          </a:p>
        </p:txBody>
      </p:sp>
    </p:spTree>
    <p:extLst>
      <p:ext uri="{BB962C8B-B14F-4D97-AF65-F5344CB8AC3E}">
        <p14:creationId xmlns:p14="http://schemas.microsoft.com/office/powerpoint/2010/main" val="411830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MANEJAR ERRORES YA ES UNA COSA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590356" y="1784613"/>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1CBF23EF-B810-6F12-31EA-AB83AE539AEF}"/>
              </a:ext>
            </a:extLst>
          </p:cNvPr>
          <p:cNvPicPr>
            <a:picLocks noChangeAspect="1"/>
          </p:cNvPicPr>
          <p:nvPr/>
        </p:nvPicPr>
        <p:blipFill>
          <a:blip r:embed="rId3"/>
          <a:stretch>
            <a:fillRect/>
          </a:stretch>
        </p:blipFill>
        <p:spPr>
          <a:xfrm>
            <a:off x="1701924" y="717976"/>
            <a:ext cx="3823349" cy="2409599"/>
          </a:xfrm>
          <a:prstGeom prst="rect">
            <a:avLst/>
          </a:prstGeom>
        </p:spPr>
      </p:pic>
    </p:spTree>
    <p:extLst>
      <p:ext uri="{BB962C8B-B14F-4D97-AF65-F5344CB8AC3E}">
        <p14:creationId xmlns:p14="http://schemas.microsoft.com/office/powerpoint/2010/main" val="413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788904" y="3430159"/>
            <a:ext cx="334412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MÉTODOS O FUNCIONES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SEPARACIÓN PREGUNTA - COMANDO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5" name="Flecha: a la derecha 14">
            <a:extLst>
              <a:ext uri="{FF2B5EF4-FFF2-40B4-BE49-F238E27FC236}">
                <a16:creationId xmlns:a16="http://schemas.microsoft.com/office/drawing/2014/main" id="{E2C958A7-8AA8-6E9A-241A-252B631F14C0}"/>
              </a:ext>
            </a:extLst>
          </p:cNvPr>
          <p:cNvSpPr/>
          <p:nvPr/>
        </p:nvSpPr>
        <p:spPr>
          <a:xfrm>
            <a:off x="5316363" y="954661"/>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D077C53E-0B7E-F42A-7B84-BCA3D0A67524}"/>
              </a:ext>
            </a:extLst>
          </p:cNvPr>
          <p:cNvSpPr txBox="1"/>
          <p:nvPr/>
        </p:nvSpPr>
        <p:spPr>
          <a:xfrm>
            <a:off x="7015505" y="426116"/>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PREGUNTA, solamente se debe devolver la respuesta y no realizar ninguna otra acción, menos ejecutar algún comando.</a:t>
            </a:r>
          </a:p>
        </p:txBody>
      </p:sp>
      <p:pic>
        <p:nvPicPr>
          <p:cNvPr id="4" name="Imagen 3">
            <a:extLst>
              <a:ext uri="{FF2B5EF4-FFF2-40B4-BE49-F238E27FC236}">
                <a16:creationId xmlns:a16="http://schemas.microsoft.com/office/drawing/2014/main" id="{07C8CCB0-A1A2-67C9-5494-219241B88DEA}"/>
              </a:ext>
            </a:extLst>
          </p:cNvPr>
          <p:cNvPicPr>
            <a:picLocks noChangeAspect="1"/>
          </p:cNvPicPr>
          <p:nvPr/>
        </p:nvPicPr>
        <p:blipFill rotWithShape="1">
          <a:blip r:embed="rId3"/>
          <a:srcRect l="2378" t="-20890" r="-1" b="-1"/>
          <a:stretch/>
        </p:blipFill>
        <p:spPr>
          <a:xfrm>
            <a:off x="1822506" y="949675"/>
            <a:ext cx="2668353" cy="276323"/>
          </a:xfrm>
          <a:prstGeom prst="rect">
            <a:avLst/>
          </a:prstGeom>
        </p:spPr>
      </p:pic>
      <p:sp>
        <p:nvSpPr>
          <p:cNvPr id="6" name="Flecha: a la derecha 5">
            <a:extLst>
              <a:ext uri="{FF2B5EF4-FFF2-40B4-BE49-F238E27FC236}">
                <a16:creationId xmlns:a16="http://schemas.microsoft.com/office/drawing/2014/main" id="{43BF1DA3-AC23-3E47-D325-D4D4DE2B147C}"/>
              </a:ext>
            </a:extLst>
          </p:cNvPr>
          <p:cNvSpPr/>
          <p:nvPr/>
        </p:nvSpPr>
        <p:spPr>
          <a:xfrm>
            <a:off x="5287312" y="2605840"/>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1" name="Imagen 10">
            <a:extLst>
              <a:ext uri="{FF2B5EF4-FFF2-40B4-BE49-F238E27FC236}">
                <a16:creationId xmlns:a16="http://schemas.microsoft.com/office/drawing/2014/main" id="{67E548F3-2536-753E-1C7C-FCF1AA2BF69E}"/>
              </a:ext>
            </a:extLst>
          </p:cNvPr>
          <p:cNvPicPr>
            <a:picLocks noChangeAspect="1"/>
          </p:cNvPicPr>
          <p:nvPr/>
        </p:nvPicPr>
        <p:blipFill>
          <a:blip r:embed="rId4"/>
          <a:stretch>
            <a:fillRect/>
          </a:stretch>
        </p:blipFill>
        <p:spPr>
          <a:xfrm>
            <a:off x="1780207" y="2477299"/>
            <a:ext cx="1561905" cy="276190"/>
          </a:xfrm>
          <a:prstGeom prst="rect">
            <a:avLst/>
          </a:prstGeom>
        </p:spPr>
      </p:pic>
      <p:sp>
        <p:nvSpPr>
          <p:cNvPr id="13" name="CuadroTexto 12">
            <a:extLst>
              <a:ext uri="{FF2B5EF4-FFF2-40B4-BE49-F238E27FC236}">
                <a16:creationId xmlns:a16="http://schemas.microsoft.com/office/drawing/2014/main" id="{C4EEF836-2171-DAF3-9345-41D976B8CA94}"/>
              </a:ext>
            </a:extLst>
          </p:cNvPr>
          <p:cNvSpPr txBox="1"/>
          <p:nvPr/>
        </p:nvSpPr>
        <p:spPr>
          <a:xfrm>
            <a:off x="1701924" y="589590"/>
            <a:ext cx="1030188"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Pregunta</a:t>
            </a:r>
            <a:endParaRPr lang="es-PE" dirty="0"/>
          </a:p>
        </p:txBody>
      </p:sp>
      <p:sp>
        <p:nvSpPr>
          <p:cNvPr id="14" name="CuadroTexto 13">
            <a:extLst>
              <a:ext uri="{FF2B5EF4-FFF2-40B4-BE49-F238E27FC236}">
                <a16:creationId xmlns:a16="http://schemas.microsoft.com/office/drawing/2014/main" id="{C36691EF-35D6-2092-2FA1-B2E682D85230}"/>
              </a:ext>
            </a:extLst>
          </p:cNvPr>
          <p:cNvSpPr txBox="1"/>
          <p:nvPr/>
        </p:nvSpPr>
        <p:spPr>
          <a:xfrm>
            <a:off x="1686912" y="2113587"/>
            <a:ext cx="1224136" cy="369332"/>
          </a:xfrm>
          <a:prstGeom prst="rect">
            <a:avLst/>
          </a:prstGeom>
          <a:noFill/>
        </p:spPr>
        <p:txBody>
          <a:bodyPr wrap="square">
            <a:spAutoFit/>
          </a:bodyPr>
          <a:lstStyle/>
          <a:p>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a:t>
            </a:r>
            <a:endParaRPr lang="es-PE" dirty="0"/>
          </a:p>
        </p:txBody>
      </p:sp>
      <p:sp>
        <p:nvSpPr>
          <p:cNvPr id="17" name="CuadroTexto 16">
            <a:extLst>
              <a:ext uri="{FF2B5EF4-FFF2-40B4-BE49-F238E27FC236}">
                <a16:creationId xmlns:a16="http://schemas.microsoft.com/office/drawing/2014/main" id="{18E54F4E-BE0B-41FC-0B3B-81741A4009E7}"/>
              </a:ext>
            </a:extLst>
          </p:cNvPr>
          <p:cNvSpPr txBox="1"/>
          <p:nvPr/>
        </p:nvSpPr>
        <p:spPr>
          <a:xfrm>
            <a:off x="6971068" y="2113587"/>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Tree>
    <p:extLst>
      <p:ext uri="{BB962C8B-B14F-4D97-AF65-F5344CB8AC3E}">
        <p14:creationId xmlns:p14="http://schemas.microsoft.com/office/powerpoint/2010/main" val="42725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INFORMATIVOS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4112A606-2A93-4135-9757-64FC0167252B}"/>
              </a:ext>
            </a:extLst>
          </p:cNvPr>
          <p:cNvPicPr>
            <a:picLocks noChangeAspect="1"/>
          </p:cNvPicPr>
          <p:nvPr/>
        </p:nvPicPr>
        <p:blipFill>
          <a:blip r:embed="rId4"/>
          <a:stretch>
            <a:fillRect/>
          </a:stretch>
        </p:blipFill>
        <p:spPr>
          <a:xfrm>
            <a:off x="1629916" y="719075"/>
            <a:ext cx="4248472" cy="426138"/>
          </a:xfrm>
          <a:prstGeom prst="rect">
            <a:avLst/>
          </a:prstGeom>
        </p:spPr>
      </p:pic>
      <p:pic>
        <p:nvPicPr>
          <p:cNvPr id="8" name="Imagen 7">
            <a:extLst>
              <a:ext uri="{FF2B5EF4-FFF2-40B4-BE49-F238E27FC236}">
                <a16:creationId xmlns:a16="http://schemas.microsoft.com/office/drawing/2014/main" id="{CDEA283F-4C00-49DA-AA0D-BCD37E4A1F65}"/>
              </a:ext>
            </a:extLst>
          </p:cNvPr>
          <p:cNvPicPr>
            <a:picLocks noChangeAspect="1"/>
          </p:cNvPicPr>
          <p:nvPr/>
        </p:nvPicPr>
        <p:blipFill>
          <a:blip r:embed="rId5"/>
          <a:stretch>
            <a:fillRect/>
          </a:stretch>
        </p:blipFill>
        <p:spPr>
          <a:xfrm>
            <a:off x="1596217" y="1627525"/>
            <a:ext cx="4809524" cy="1142857"/>
          </a:xfrm>
          <a:prstGeom prst="rect">
            <a:avLst/>
          </a:prstGeom>
        </p:spPr>
      </p:pic>
      <p:pic>
        <p:nvPicPr>
          <p:cNvPr id="9" name="Imagen 8">
            <a:extLst>
              <a:ext uri="{FF2B5EF4-FFF2-40B4-BE49-F238E27FC236}">
                <a16:creationId xmlns:a16="http://schemas.microsoft.com/office/drawing/2014/main" id="{6F1F7980-954A-45BA-B53A-0177598B04EE}"/>
              </a:ext>
            </a:extLst>
          </p:cNvPr>
          <p:cNvPicPr>
            <a:picLocks noChangeAspect="1"/>
          </p:cNvPicPr>
          <p:nvPr/>
        </p:nvPicPr>
        <p:blipFill>
          <a:blip r:embed="rId6"/>
          <a:stretch>
            <a:fillRect/>
          </a:stretch>
        </p:blipFill>
        <p:spPr>
          <a:xfrm>
            <a:off x="1625572" y="3104442"/>
            <a:ext cx="5904656" cy="442158"/>
          </a:xfrm>
          <a:prstGeom prst="rect">
            <a:avLst/>
          </a:prstGeom>
        </p:spPr>
      </p:pic>
    </p:spTree>
    <p:extLst>
      <p:ext uri="{BB962C8B-B14F-4D97-AF65-F5344CB8AC3E}">
        <p14:creationId xmlns:p14="http://schemas.microsoft.com/office/powerpoint/2010/main" val="296769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LEGALES O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3641E9EA-1039-4580-8E63-322A1942426D}"/>
              </a:ext>
            </a:extLst>
          </p:cNvPr>
          <p:cNvPicPr>
            <a:picLocks noChangeAspect="1"/>
          </p:cNvPicPr>
          <p:nvPr/>
        </p:nvPicPr>
        <p:blipFill>
          <a:blip r:embed="rId4"/>
          <a:stretch>
            <a:fillRect/>
          </a:stretch>
        </p:blipFill>
        <p:spPr>
          <a:xfrm>
            <a:off x="1629916" y="745077"/>
            <a:ext cx="5076190" cy="2238095"/>
          </a:xfrm>
          <a:prstGeom prst="rect">
            <a:avLst/>
          </a:prstGeom>
        </p:spPr>
      </p:pic>
      <p:pic>
        <p:nvPicPr>
          <p:cNvPr id="7" name="Imagen 6">
            <a:extLst>
              <a:ext uri="{FF2B5EF4-FFF2-40B4-BE49-F238E27FC236}">
                <a16:creationId xmlns:a16="http://schemas.microsoft.com/office/drawing/2014/main" id="{684BCA63-3661-4866-8233-A13C525F1015}"/>
              </a:ext>
            </a:extLst>
          </p:cNvPr>
          <p:cNvPicPr>
            <a:picLocks noChangeAspect="1"/>
          </p:cNvPicPr>
          <p:nvPr/>
        </p:nvPicPr>
        <p:blipFill>
          <a:blip r:embed="rId5"/>
          <a:stretch>
            <a:fillRect/>
          </a:stretch>
        </p:blipFill>
        <p:spPr>
          <a:xfrm>
            <a:off x="1629916" y="3356992"/>
            <a:ext cx="5914286" cy="1504762"/>
          </a:xfrm>
          <a:prstGeom prst="rect">
            <a:avLst/>
          </a:prstGeom>
        </p:spPr>
      </p:pic>
    </p:spTree>
    <p:extLst>
      <p:ext uri="{BB962C8B-B14F-4D97-AF65-F5344CB8AC3E}">
        <p14:creationId xmlns:p14="http://schemas.microsoft.com/office/powerpoint/2010/main" val="324464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 PARA EXPLICAR INTENCIONES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004405D0-70E3-44E4-97CC-0784EBF2264D}"/>
              </a:ext>
            </a:extLst>
          </p:cNvPr>
          <p:cNvPicPr>
            <a:picLocks noChangeAspect="1"/>
          </p:cNvPicPr>
          <p:nvPr/>
        </p:nvPicPr>
        <p:blipFill>
          <a:blip r:embed="rId4"/>
          <a:stretch>
            <a:fillRect/>
          </a:stretch>
        </p:blipFill>
        <p:spPr>
          <a:xfrm>
            <a:off x="1779659" y="620688"/>
            <a:ext cx="7128792" cy="402708"/>
          </a:xfrm>
          <a:prstGeom prst="rect">
            <a:avLst/>
          </a:prstGeom>
        </p:spPr>
      </p:pic>
      <p:pic>
        <p:nvPicPr>
          <p:cNvPr id="4" name="Imagen 3">
            <a:extLst>
              <a:ext uri="{FF2B5EF4-FFF2-40B4-BE49-F238E27FC236}">
                <a16:creationId xmlns:a16="http://schemas.microsoft.com/office/drawing/2014/main" id="{688389FE-B633-4814-9A9E-4DAB2035C918}"/>
              </a:ext>
            </a:extLst>
          </p:cNvPr>
          <p:cNvPicPr>
            <a:picLocks noChangeAspect="1"/>
          </p:cNvPicPr>
          <p:nvPr/>
        </p:nvPicPr>
        <p:blipFill>
          <a:blip r:embed="rId5"/>
          <a:stretch>
            <a:fillRect/>
          </a:stretch>
        </p:blipFill>
        <p:spPr>
          <a:xfrm>
            <a:off x="1769936" y="1927274"/>
            <a:ext cx="4746801" cy="2747264"/>
          </a:xfrm>
          <a:prstGeom prst="rect">
            <a:avLst/>
          </a:prstGeom>
        </p:spPr>
      </p:pic>
    </p:spTree>
    <p:extLst>
      <p:ext uri="{BB962C8B-B14F-4D97-AF65-F5344CB8AC3E}">
        <p14:creationId xmlns:p14="http://schemas.microsoft.com/office/powerpoint/2010/main" val="1016199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ADVERTENCIAS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4" name="Imagen 3">
            <a:extLst>
              <a:ext uri="{FF2B5EF4-FFF2-40B4-BE49-F238E27FC236}">
                <a16:creationId xmlns:a16="http://schemas.microsoft.com/office/drawing/2014/main" id="{5098392E-68E4-49BA-B524-F5B85082BE6C}"/>
              </a:ext>
            </a:extLst>
          </p:cNvPr>
          <p:cNvPicPr>
            <a:picLocks noChangeAspect="1"/>
          </p:cNvPicPr>
          <p:nvPr/>
        </p:nvPicPr>
        <p:blipFill rotWithShape="1">
          <a:blip r:embed="rId4"/>
          <a:srcRect l="360" r="-1" b="3316"/>
          <a:stretch/>
        </p:blipFill>
        <p:spPr>
          <a:xfrm>
            <a:off x="1763070" y="831009"/>
            <a:ext cx="3944222" cy="569603"/>
          </a:xfrm>
          <a:prstGeom prst="rect">
            <a:avLst/>
          </a:prstGeom>
        </p:spPr>
      </p:pic>
      <p:pic>
        <p:nvPicPr>
          <p:cNvPr id="6" name="Imagen 5">
            <a:extLst>
              <a:ext uri="{FF2B5EF4-FFF2-40B4-BE49-F238E27FC236}">
                <a16:creationId xmlns:a16="http://schemas.microsoft.com/office/drawing/2014/main" id="{FC76D910-4167-4138-83F3-70AA5680B220}"/>
              </a:ext>
            </a:extLst>
          </p:cNvPr>
          <p:cNvPicPr>
            <a:picLocks noChangeAspect="1"/>
          </p:cNvPicPr>
          <p:nvPr/>
        </p:nvPicPr>
        <p:blipFill>
          <a:blip r:embed="rId5"/>
          <a:stretch>
            <a:fillRect/>
          </a:stretch>
        </p:blipFill>
        <p:spPr>
          <a:xfrm>
            <a:off x="6094412" y="2611248"/>
            <a:ext cx="5533333" cy="1085714"/>
          </a:xfrm>
          <a:prstGeom prst="rect">
            <a:avLst/>
          </a:prstGeom>
        </p:spPr>
      </p:pic>
      <p:pic>
        <p:nvPicPr>
          <p:cNvPr id="7" name="Imagen 6">
            <a:extLst>
              <a:ext uri="{FF2B5EF4-FFF2-40B4-BE49-F238E27FC236}">
                <a16:creationId xmlns:a16="http://schemas.microsoft.com/office/drawing/2014/main" id="{9E1217A4-F9A0-4CBB-8435-5510B6D57B16}"/>
              </a:ext>
            </a:extLst>
          </p:cNvPr>
          <p:cNvPicPr>
            <a:picLocks noChangeAspect="1"/>
          </p:cNvPicPr>
          <p:nvPr/>
        </p:nvPicPr>
        <p:blipFill>
          <a:blip r:embed="rId6"/>
          <a:stretch>
            <a:fillRect/>
          </a:stretch>
        </p:blipFill>
        <p:spPr>
          <a:xfrm>
            <a:off x="1718465" y="5410375"/>
            <a:ext cx="6790476" cy="980952"/>
          </a:xfrm>
          <a:prstGeom prst="rect">
            <a:avLst/>
          </a:prstGeom>
        </p:spPr>
      </p:pic>
      <p:pic>
        <p:nvPicPr>
          <p:cNvPr id="3074" name="Picture 2" descr="Cuál es la mejor manera de comentar un código profesionalmente? - Quora">
            <a:extLst>
              <a:ext uri="{FF2B5EF4-FFF2-40B4-BE49-F238E27FC236}">
                <a16:creationId xmlns:a16="http://schemas.microsoft.com/office/drawing/2014/main" id="{81FB25AB-257F-4679-A742-C641C22C5A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3070" y="2084194"/>
            <a:ext cx="3350633"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9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TO DO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Acciones pendientes de realizar en código</a:t>
            </a:r>
          </a:p>
        </p:txBody>
      </p:sp>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rotWithShape="1">
          <a:blip r:embed="rId3"/>
          <a:srcRect l="69107"/>
          <a:stretch/>
        </p:blipFill>
        <p:spPr>
          <a:xfrm>
            <a:off x="10766796" y="44624"/>
            <a:ext cx="1030068" cy="1400907"/>
          </a:xfrm>
          <a:prstGeom prst="rect">
            <a:avLst/>
          </a:prstGeom>
        </p:spPr>
      </p:pic>
      <p:pic>
        <p:nvPicPr>
          <p:cNvPr id="6" name="Imagen 5">
            <a:extLst>
              <a:ext uri="{FF2B5EF4-FFF2-40B4-BE49-F238E27FC236}">
                <a16:creationId xmlns:a16="http://schemas.microsoft.com/office/drawing/2014/main" id="{5236690F-E4F2-435F-AF76-621FA2DEDAA9}"/>
              </a:ext>
            </a:extLst>
          </p:cNvPr>
          <p:cNvPicPr>
            <a:picLocks noChangeAspect="1"/>
          </p:cNvPicPr>
          <p:nvPr/>
        </p:nvPicPr>
        <p:blipFill>
          <a:blip r:embed="rId4"/>
          <a:stretch>
            <a:fillRect/>
          </a:stretch>
        </p:blipFill>
        <p:spPr>
          <a:xfrm>
            <a:off x="1557908" y="836712"/>
            <a:ext cx="4032448" cy="1327757"/>
          </a:xfrm>
          <a:prstGeom prst="rect">
            <a:avLst/>
          </a:prstGeom>
        </p:spPr>
      </p:pic>
      <p:sp>
        <p:nvSpPr>
          <p:cNvPr id="11" name="Flecha: curvada hacia la izquierda 10">
            <a:extLst>
              <a:ext uri="{FF2B5EF4-FFF2-40B4-BE49-F238E27FC236}">
                <a16:creationId xmlns:a16="http://schemas.microsoft.com/office/drawing/2014/main" id="{9CE7E70D-E5AD-46F5-99C3-549D1BB48EA1}"/>
              </a:ext>
            </a:extLst>
          </p:cNvPr>
          <p:cNvSpPr/>
          <p:nvPr/>
        </p:nvSpPr>
        <p:spPr>
          <a:xfrm rot="19970228">
            <a:off x="6274434" y="1035885"/>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026" name="Picture 2" descr="To-Do Lists with Eclipse Tasks View | MCU on Eclipse">
            <a:extLst>
              <a:ext uri="{FF2B5EF4-FFF2-40B4-BE49-F238E27FC236}">
                <a16:creationId xmlns:a16="http://schemas.microsoft.com/office/drawing/2014/main" id="{064DC6FE-0848-4D6B-9917-AA1987C090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924" y="4286180"/>
            <a:ext cx="8456759" cy="24551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se the Task List - Visual Studio (Windows) | Microsoft Learn">
            <a:extLst>
              <a:ext uri="{FF2B5EF4-FFF2-40B4-BE49-F238E27FC236}">
                <a16:creationId xmlns:a16="http://schemas.microsoft.com/office/drawing/2014/main" id="{7772BD7F-E6B9-4798-969A-373B2E7893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0356" y="2336065"/>
            <a:ext cx="4872303" cy="165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12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 SUSTITUYE EL MAL CÓDIGO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pic>
        <p:nvPicPr>
          <p:cNvPr id="7" name="Imagen 6">
            <a:extLst>
              <a:ext uri="{FF2B5EF4-FFF2-40B4-BE49-F238E27FC236}">
                <a16:creationId xmlns:a16="http://schemas.microsoft.com/office/drawing/2014/main" id="{7E7AC20C-7278-46E2-999A-3A899A9B3D26}"/>
              </a:ext>
            </a:extLst>
          </p:cNvPr>
          <p:cNvPicPr>
            <a:picLocks noChangeAspect="1"/>
          </p:cNvPicPr>
          <p:nvPr/>
        </p:nvPicPr>
        <p:blipFill>
          <a:blip r:embed="rId3"/>
          <a:stretch>
            <a:fillRect/>
          </a:stretch>
        </p:blipFill>
        <p:spPr>
          <a:xfrm>
            <a:off x="1529812" y="725709"/>
            <a:ext cx="4608512" cy="1350265"/>
          </a:xfrm>
          <a:prstGeom prst="rect">
            <a:avLst/>
          </a:prstGeom>
        </p:spPr>
      </p:pic>
      <p:pic>
        <p:nvPicPr>
          <p:cNvPr id="8" name="Imagen 7">
            <a:extLst>
              <a:ext uri="{FF2B5EF4-FFF2-40B4-BE49-F238E27FC236}">
                <a16:creationId xmlns:a16="http://schemas.microsoft.com/office/drawing/2014/main" id="{B02815B8-8DEC-46B3-BE93-01A6A4B3CBF2}"/>
              </a:ext>
            </a:extLst>
          </p:cNvPr>
          <p:cNvPicPr>
            <a:picLocks noChangeAspect="1"/>
          </p:cNvPicPr>
          <p:nvPr/>
        </p:nvPicPr>
        <p:blipFill rotWithShape="1">
          <a:blip r:embed="rId4"/>
          <a:srcRect r="73709" b="59550"/>
          <a:stretch/>
        </p:blipFill>
        <p:spPr>
          <a:xfrm>
            <a:off x="4410177" y="2959372"/>
            <a:ext cx="2188291" cy="1112140"/>
          </a:xfrm>
          <a:prstGeom prst="rect">
            <a:avLst/>
          </a:prstGeom>
        </p:spPr>
      </p:pic>
      <p:pic>
        <p:nvPicPr>
          <p:cNvPr id="18" name="Imagen 17">
            <a:extLst>
              <a:ext uri="{FF2B5EF4-FFF2-40B4-BE49-F238E27FC236}">
                <a16:creationId xmlns:a16="http://schemas.microsoft.com/office/drawing/2014/main" id="{34648CE1-8AD5-4B34-8024-10F3E93877AA}"/>
              </a:ext>
            </a:extLst>
          </p:cNvPr>
          <p:cNvPicPr>
            <a:picLocks noChangeAspect="1"/>
          </p:cNvPicPr>
          <p:nvPr/>
        </p:nvPicPr>
        <p:blipFill rotWithShape="1">
          <a:blip r:embed="rId4"/>
          <a:srcRect t="45049"/>
          <a:stretch/>
        </p:blipFill>
        <p:spPr>
          <a:xfrm>
            <a:off x="4410177" y="4148112"/>
            <a:ext cx="7254183" cy="1316750"/>
          </a:xfrm>
          <a:prstGeom prst="rect">
            <a:avLst/>
          </a:prstGeom>
        </p:spPr>
      </p:pic>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6706915" y="1622674"/>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989956" y="1809150"/>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7258136" y="566330"/>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sp>
        <p:nvSpPr>
          <p:cNvPr id="15" name="CuadroTexto 14">
            <a:extLst>
              <a:ext uri="{FF2B5EF4-FFF2-40B4-BE49-F238E27FC236}">
                <a16:creationId xmlns:a16="http://schemas.microsoft.com/office/drawing/2014/main" id="{405086B6-CB1F-4128-89FA-0D8045254F53}"/>
              </a:ext>
            </a:extLst>
          </p:cNvPr>
          <p:cNvSpPr txBox="1"/>
          <p:nvPr/>
        </p:nvSpPr>
        <p:spPr>
          <a:xfrm>
            <a:off x="7889693" y="2351782"/>
            <a:ext cx="328340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Evitar que el uso de comentarios sea para compensar nuestra incapacidad de expresarnos correctamente en el código.</a:t>
            </a:r>
          </a:p>
        </p:txBody>
      </p:sp>
    </p:spTree>
    <p:extLst>
      <p:ext uri="{BB962C8B-B14F-4D97-AF65-F5344CB8AC3E}">
        <p14:creationId xmlns:p14="http://schemas.microsoft.com/office/powerpoint/2010/main" val="250023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CONFUSOS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341884" y="5489937"/>
            <a:ext cx="3102427"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Al mejorar el código de nuestro método podemos ver que se hacen innecesarios los comentarios, pues este ya es lo suficiente claro y entendible.</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rot="19970228">
            <a:off x="7728764" y="884156"/>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5093418" y="1258147"/>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226" y="3631274"/>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5"/>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938969" y="4735263"/>
            <a:ext cx="2592425" cy="584775"/>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Tener en cuenta que el mal código genera comentarios.</a:t>
            </a:r>
          </a:p>
        </p:txBody>
      </p:sp>
      <p:pic>
        <p:nvPicPr>
          <p:cNvPr id="4" name="Imagen 3">
            <a:extLst>
              <a:ext uri="{FF2B5EF4-FFF2-40B4-BE49-F238E27FC236}">
                <a16:creationId xmlns:a16="http://schemas.microsoft.com/office/drawing/2014/main" id="{5C574DDC-4F28-468A-BA26-97753FC13F1D}"/>
              </a:ext>
            </a:extLst>
          </p:cNvPr>
          <p:cNvPicPr>
            <a:picLocks noChangeAspect="1"/>
          </p:cNvPicPr>
          <p:nvPr/>
        </p:nvPicPr>
        <p:blipFill>
          <a:blip r:embed="rId6"/>
          <a:stretch>
            <a:fillRect/>
          </a:stretch>
        </p:blipFill>
        <p:spPr>
          <a:xfrm>
            <a:off x="1701924" y="689550"/>
            <a:ext cx="4897014" cy="544113"/>
          </a:xfrm>
          <a:prstGeom prst="rect">
            <a:avLst/>
          </a:prstGeom>
        </p:spPr>
      </p:pic>
    </p:spTree>
    <p:extLst>
      <p:ext uri="{BB962C8B-B14F-4D97-AF65-F5344CB8AC3E}">
        <p14:creationId xmlns:p14="http://schemas.microsoft.com/office/powerpoint/2010/main" val="307532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D9F942A-C53B-46A6-8FF1-C50549141F50}"/>
              </a:ext>
            </a:extLst>
          </p:cNvPr>
          <p:cNvPicPr>
            <a:picLocks noChangeAspect="1"/>
          </p:cNvPicPr>
          <p:nvPr/>
        </p:nvPicPr>
        <p:blipFill rotWithShape="1">
          <a:blip r:embed="rId3"/>
          <a:srcRect t="10038"/>
          <a:stretch/>
        </p:blipFill>
        <p:spPr>
          <a:xfrm>
            <a:off x="7431252" y="940733"/>
            <a:ext cx="2757958" cy="1400907"/>
          </a:xfrm>
          <a:prstGeom prst="rect">
            <a:avLst/>
          </a:prstGeom>
        </p:spPr>
      </p:pic>
      <p:pic>
        <p:nvPicPr>
          <p:cNvPr id="6" name="Imagen 5">
            <a:extLst>
              <a:ext uri="{FF2B5EF4-FFF2-40B4-BE49-F238E27FC236}">
                <a16:creationId xmlns:a16="http://schemas.microsoft.com/office/drawing/2014/main" id="{6B583010-8166-43AA-A08B-890B8B812267}"/>
              </a:ext>
            </a:extLst>
          </p:cNvPr>
          <p:cNvPicPr>
            <a:picLocks noChangeAspect="1"/>
          </p:cNvPicPr>
          <p:nvPr/>
        </p:nvPicPr>
        <p:blipFill>
          <a:blip r:embed="rId4"/>
          <a:stretch>
            <a:fillRect/>
          </a:stretch>
        </p:blipFill>
        <p:spPr>
          <a:xfrm>
            <a:off x="1714945" y="745421"/>
            <a:ext cx="3172953" cy="1791532"/>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29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REDUNDANTES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481893" y="2139696"/>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0485" y="2035088"/>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4345769" y="3121640"/>
            <a:ext cx="4297993"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En estos casos, los comentarios no aportan valor a la clase, propiedad y/o método, pues nos dicen lo mismo que nosotros por nuestra cuenta, podemos leer en el código.</a:t>
            </a:r>
          </a:p>
        </p:txBody>
      </p:sp>
      <p:sp>
        <p:nvSpPr>
          <p:cNvPr id="15" name="Flecha: a la derecha 14">
            <a:extLst>
              <a:ext uri="{FF2B5EF4-FFF2-40B4-BE49-F238E27FC236}">
                <a16:creationId xmlns:a16="http://schemas.microsoft.com/office/drawing/2014/main" id="{70243AEF-033C-484A-A7B4-B840B2D897B0}"/>
              </a:ext>
            </a:extLst>
          </p:cNvPr>
          <p:cNvSpPr/>
          <p:nvPr/>
        </p:nvSpPr>
        <p:spPr>
          <a:xfrm>
            <a:off x="6097779" y="1503024"/>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8" name="Imagen 7">
            <a:extLst>
              <a:ext uri="{FF2B5EF4-FFF2-40B4-BE49-F238E27FC236}">
                <a16:creationId xmlns:a16="http://schemas.microsoft.com/office/drawing/2014/main" id="{4987A258-BAFA-48E9-A277-09B5D854C728}"/>
              </a:ext>
            </a:extLst>
          </p:cNvPr>
          <p:cNvPicPr>
            <a:picLocks noChangeAspect="1"/>
          </p:cNvPicPr>
          <p:nvPr/>
        </p:nvPicPr>
        <p:blipFill>
          <a:blip r:embed="rId8"/>
          <a:stretch>
            <a:fillRect/>
          </a:stretch>
        </p:blipFill>
        <p:spPr>
          <a:xfrm>
            <a:off x="1555759" y="4651305"/>
            <a:ext cx="4462016" cy="1493195"/>
          </a:xfrm>
          <a:prstGeom prst="rect">
            <a:avLst/>
          </a:prstGeom>
        </p:spPr>
      </p:pic>
      <p:pic>
        <p:nvPicPr>
          <p:cNvPr id="22" name="Imagen 21">
            <a:extLst>
              <a:ext uri="{FF2B5EF4-FFF2-40B4-BE49-F238E27FC236}">
                <a16:creationId xmlns:a16="http://schemas.microsoft.com/office/drawing/2014/main" id="{94BDFE21-1179-4F85-B2A6-06DC42667398}"/>
              </a:ext>
            </a:extLst>
          </p:cNvPr>
          <p:cNvPicPr>
            <a:picLocks noChangeAspect="1"/>
          </p:cNvPicPr>
          <p:nvPr/>
        </p:nvPicPr>
        <p:blipFill rotWithShape="1">
          <a:blip r:embed="rId8"/>
          <a:srcRect t="39512"/>
          <a:stretch/>
        </p:blipFill>
        <p:spPr>
          <a:xfrm>
            <a:off x="7249020" y="4986845"/>
            <a:ext cx="4462016" cy="903201"/>
          </a:xfrm>
          <a:prstGeom prst="rect">
            <a:avLst/>
          </a:prstGeom>
        </p:spPr>
      </p:pic>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786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posición de texto 4"/>
          <p:cNvSpPr>
            <a:spLocks noGrp="1"/>
          </p:cNvSpPr>
          <p:nvPr>
            <p:ph type="body" idx="1"/>
          </p:nvPr>
        </p:nvSpPr>
        <p:spPr>
          <a:xfrm>
            <a:off x="2349996" y="692696"/>
            <a:ext cx="7264623" cy="1150203"/>
          </a:xfrm>
        </p:spPr>
        <p:txBody>
          <a:bodyPr rtlCol="0"/>
          <a:lstStyle/>
          <a:p>
            <a:pPr algn="ctr" rtl="0"/>
            <a:r>
              <a:rPr lang="es-ES" dirty="0"/>
              <a:t>Esquema de Contenido</a:t>
            </a:r>
          </a:p>
        </p:txBody>
      </p:sp>
      <p:sp>
        <p:nvSpPr>
          <p:cNvPr id="7" name="Marcador de número de diapositiva 6">
            <a:extLst>
              <a:ext uri="{FF2B5EF4-FFF2-40B4-BE49-F238E27FC236}">
                <a16:creationId xmlns:a16="http://schemas.microsoft.com/office/drawing/2014/main" id="{F57801FC-8AC7-4085-B3C5-B31F32F9DB5A}"/>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3</a:t>
            </a:fld>
            <a:endParaRPr lang="es-ES" noProof="0" dirty="0"/>
          </a:p>
        </p:txBody>
      </p:sp>
      <p:sp>
        <p:nvSpPr>
          <p:cNvPr id="4" name="CuadroTexto 3">
            <a:extLst>
              <a:ext uri="{FF2B5EF4-FFF2-40B4-BE49-F238E27FC236}">
                <a16:creationId xmlns:a16="http://schemas.microsoft.com/office/drawing/2014/main" id="{BA70B685-6D17-4E88-B9CB-A01C848A3696}"/>
              </a:ext>
            </a:extLst>
          </p:cNvPr>
          <p:cNvSpPr txBox="1"/>
          <p:nvPr/>
        </p:nvSpPr>
        <p:spPr>
          <a:xfrm>
            <a:off x="261764" y="1628800"/>
            <a:ext cx="9721080" cy="1477328"/>
          </a:xfrm>
          <a:prstGeom prst="rect">
            <a:avLst/>
          </a:prstGeom>
          <a:noFill/>
        </p:spPr>
        <p:txBody>
          <a:bodyPr wrap="square" rtlCol="0">
            <a:spAutoFit/>
          </a:bodyPr>
          <a:lstStyle/>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DRY</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YAGNI</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REFACTORIZACIÓN</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MAL OLIENTE (CODE SMELL)</a:t>
            </a:r>
          </a:p>
          <a:p>
            <a:pPr marL="342900" indent="-342900" algn="just">
              <a:buFont typeface="+mj-lt"/>
              <a:buAutoNum type="arabicParenR" startAt="4"/>
            </a:pP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CODIGO MUERTO</a:t>
            </a:r>
          </a:p>
        </p:txBody>
      </p:sp>
    </p:spTree>
    <p:extLst>
      <p:ext uri="{BB962C8B-B14F-4D97-AF65-F5344CB8AC3E}">
        <p14:creationId xmlns:p14="http://schemas.microsoft.com/office/powerpoint/2010/main" val="376488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5789EFE-CB02-40E2-8D44-61ACDCD9AA58}"/>
              </a:ext>
            </a:extLst>
          </p:cNvPr>
          <p:cNvPicPr>
            <a:picLocks noChangeAspect="1"/>
          </p:cNvPicPr>
          <p:nvPr/>
        </p:nvPicPr>
        <p:blipFill>
          <a:blip r:embed="rId3"/>
          <a:stretch>
            <a:fillRect/>
          </a:stretch>
        </p:blipFill>
        <p:spPr>
          <a:xfrm>
            <a:off x="1399849" y="943436"/>
            <a:ext cx="5094917" cy="504064"/>
          </a:xfrm>
          <a:prstGeom prst="rect">
            <a:avLst/>
          </a:prstGeom>
        </p:spPr>
      </p:pic>
      <p:pic>
        <p:nvPicPr>
          <p:cNvPr id="9" name="Imagen 8">
            <a:extLst>
              <a:ext uri="{FF2B5EF4-FFF2-40B4-BE49-F238E27FC236}">
                <a16:creationId xmlns:a16="http://schemas.microsoft.com/office/drawing/2014/main" id="{3B071EC9-2423-4E5C-AB4D-B64D9B490677}"/>
              </a:ext>
            </a:extLst>
          </p:cNvPr>
          <p:cNvPicPr>
            <a:picLocks noChangeAspect="1"/>
          </p:cNvPicPr>
          <p:nvPr/>
        </p:nvPicPr>
        <p:blipFill>
          <a:blip r:embed="rId4"/>
          <a:stretch>
            <a:fillRect/>
          </a:stretch>
        </p:blipFill>
        <p:spPr>
          <a:xfrm>
            <a:off x="6645822" y="2409036"/>
            <a:ext cx="5094917" cy="485230"/>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ENGAÑOSO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1213262" y="2696371"/>
            <a:ext cx="430722" cy="39900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0083" y="1208775"/>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7"/>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2687611" y="1838493"/>
            <a:ext cx="3816424" cy="280076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Inicialmente, el comentario esta bien definido y era correcto. </a:t>
            </a:r>
          </a:p>
          <a:p>
            <a:endParaRPr lang="es-ES" dirty="0"/>
          </a:p>
          <a:p>
            <a:r>
              <a:rPr lang="es-ES" dirty="0"/>
              <a:t>Pero luego a raíz del paso del tiempo y cambios en el negocio, se dieron mejoras en la aplicación.</a:t>
            </a:r>
          </a:p>
          <a:p>
            <a:endParaRPr lang="es-ES" dirty="0"/>
          </a:p>
          <a:p>
            <a:r>
              <a:rPr lang="es-ES" dirty="0"/>
              <a:t>Estas mejoras se hicieron en el código, pero no se actualizaron los comentarios al respecto, lo cual genera comentarios engañosos.</a:t>
            </a:r>
          </a:p>
        </p:txBody>
      </p:sp>
      <p:sp>
        <p:nvSpPr>
          <p:cNvPr id="23" name="Flecha: a la derecha 22">
            <a:extLst>
              <a:ext uri="{FF2B5EF4-FFF2-40B4-BE49-F238E27FC236}">
                <a16:creationId xmlns:a16="http://schemas.microsoft.com/office/drawing/2014/main" id="{7D4727CC-1863-496A-990F-EC6ACC706C31}"/>
              </a:ext>
            </a:extLst>
          </p:cNvPr>
          <p:cNvSpPr/>
          <p:nvPr/>
        </p:nvSpPr>
        <p:spPr>
          <a:xfrm>
            <a:off x="6194062" y="526897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4" name="Picture 6" descr="223,428 imágenes de Incorrecto - Imágenes, fotos y vectores de stock |  Shutterstock">
            <a:extLst>
              <a:ext uri="{FF2B5EF4-FFF2-40B4-BE49-F238E27FC236}">
                <a16:creationId xmlns:a16="http://schemas.microsoft.com/office/drawing/2014/main" id="{749E58AA-78BA-4F75-91BA-4D3197B57DF4}"/>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0397" y="5703664"/>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de correcto diseño editable">
            <a:extLst>
              <a:ext uri="{FF2B5EF4-FFF2-40B4-BE49-F238E27FC236}">
                <a16:creationId xmlns:a16="http://schemas.microsoft.com/office/drawing/2014/main" id="{C946885A-5FAC-4E02-A590-5F6EE82AA3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874" y="5667050"/>
            <a:ext cx="477450" cy="477450"/>
          </a:xfrm>
          <a:prstGeom prst="rect">
            <a:avLst/>
          </a:prstGeom>
          <a:noFill/>
          <a:extLst>
            <a:ext uri="{909E8E84-426E-40DD-AFC4-6F175D3DCCD1}">
              <a14:hiddenFill xmlns:a14="http://schemas.microsoft.com/office/drawing/2010/main">
                <a:solidFill>
                  <a:srgbClr val="FFFFFF"/>
                </a:solidFill>
              </a14:hiddenFill>
            </a:ext>
          </a:extLst>
        </p:spPr>
      </p:pic>
      <p:sp>
        <p:nvSpPr>
          <p:cNvPr id="26" name="Flecha: curvada hacia la izquierda 25">
            <a:extLst>
              <a:ext uri="{FF2B5EF4-FFF2-40B4-BE49-F238E27FC236}">
                <a16:creationId xmlns:a16="http://schemas.microsoft.com/office/drawing/2014/main" id="{6FA59E30-A5F4-416C-9553-2D8CB2D0F8CB}"/>
              </a:ext>
            </a:extLst>
          </p:cNvPr>
          <p:cNvSpPr/>
          <p:nvPr/>
        </p:nvSpPr>
        <p:spPr>
          <a:xfrm rot="18866732">
            <a:off x="7236231" y="741600"/>
            <a:ext cx="648072" cy="1514063"/>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sp>
        <p:nvSpPr>
          <p:cNvPr id="27" name="CuadroTexto 26">
            <a:extLst>
              <a:ext uri="{FF2B5EF4-FFF2-40B4-BE49-F238E27FC236}">
                <a16:creationId xmlns:a16="http://schemas.microsoft.com/office/drawing/2014/main" id="{86F44978-66A2-4833-BC81-BC1AAF224A29}"/>
              </a:ext>
            </a:extLst>
          </p:cNvPr>
          <p:cNvSpPr txBox="1"/>
          <p:nvPr/>
        </p:nvSpPr>
        <p:spPr>
          <a:xfrm>
            <a:off x="1342292" y="665958"/>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0</a:t>
            </a:r>
          </a:p>
        </p:txBody>
      </p:sp>
      <p:sp>
        <p:nvSpPr>
          <p:cNvPr id="28" name="CuadroTexto 27">
            <a:extLst>
              <a:ext uri="{FF2B5EF4-FFF2-40B4-BE49-F238E27FC236}">
                <a16:creationId xmlns:a16="http://schemas.microsoft.com/office/drawing/2014/main" id="{5C874215-A7BE-4230-B108-C91843E23285}"/>
              </a:ext>
            </a:extLst>
          </p:cNvPr>
          <p:cNvSpPr txBox="1"/>
          <p:nvPr/>
        </p:nvSpPr>
        <p:spPr>
          <a:xfrm>
            <a:off x="6638111" y="2039704"/>
            <a:ext cx="1152128" cy="369332"/>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pPr marL="0" indent="0" algn="ctr">
              <a:buNone/>
            </a:pPr>
            <a:r>
              <a:rPr lang="es-ES" u="sng" dirty="0"/>
              <a:t>Tiempo 1</a:t>
            </a:r>
          </a:p>
        </p:txBody>
      </p:sp>
    </p:spTree>
    <p:extLst>
      <p:ext uri="{BB962C8B-B14F-4D97-AF65-F5344CB8AC3E}">
        <p14:creationId xmlns:p14="http://schemas.microsoft.com/office/powerpoint/2010/main" val="82696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OBLIGATORIOS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22" name="Imagen 21">
            <a:extLst>
              <a:ext uri="{FF2B5EF4-FFF2-40B4-BE49-F238E27FC236}">
                <a16:creationId xmlns:a16="http://schemas.microsoft.com/office/drawing/2014/main" id="{55C2FE54-6A1A-494D-B45F-32316783890F}"/>
              </a:ext>
            </a:extLst>
          </p:cNvPr>
          <p:cNvPicPr>
            <a:picLocks noChangeAspect="1"/>
          </p:cNvPicPr>
          <p:nvPr/>
        </p:nvPicPr>
        <p:blipFill>
          <a:blip r:embed="rId4"/>
          <a:stretch>
            <a:fillRect/>
          </a:stretch>
        </p:blipFill>
        <p:spPr>
          <a:xfrm>
            <a:off x="1773932" y="992759"/>
            <a:ext cx="2644573" cy="1493195"/>
          </a:xfrm>
          <a:prstGeom prst="rect">
            <a:avLst/>
          </a:prstGeom>
        </p:spPr>
      </p:pic>
      <p:pic>
        <p:nvPicPr>
          <p:cNvPr id="30" name="Imagen 29">
            <a:extLst>
              <a:ext uri="{FF2B5EF4-FFF2-40B4-BE49-F238E27FC236}">
                <a16:creationId xmlns:a16="http://schemas.microsoft.com/office/drawing/2014/main" id="{5AD5DFF7-BCCE-43BE-9219-E6C766331F8F}"/>
              </a:ext>
            </a:extLst>
          </p:cNvPr>
          <p:cNvPicPr>
            <a:picLocks noChangeAspect="1"/>
          </p:cNvPicPr>
          <p:nvPr/>
        </p:nvPicPr>
        <p:blipFill>
          <a:blip r:embed="rId5"/>
          <a:stretch>
            <a:fillRect/>
          </a:stretch>
        </p:blipFill>
        <p:spPr>
          <a:xfrm>
            <a:off x="1472238" y="3081043"/>
            <a:ext cx="4462015" cy="1493195"/>
          </a:xfrm>
          <a:prstGeom prst="rect">
            <a:avLst/>
          </a:prstGeom>
        </p:spPr>
      </p:pic>
      <p:pic>
        <p:nvPicPr>
          <p:cNvPr id="2052" name="Picture 4" descr="Excel: Comprende el código de una macro con comentarios - RedUSERS">
            <a:extLst>
              <a:ext uri="{FF2B5EF4-FFF2-40B4-BE49-F238E27FC236}">
                <a16:creationId xmlns:a16="http://schemas.microsoft.com/office/drawing/2014/main" id="{79CEA1AE-4573-455F-9BC1-5012D29AC3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5385" y="4609697"/>
            <a:ext cx="3614616" cy="19876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onfiguración - ¿Cómo cambiar el color de los comentarios en vscode? -  Stack Overflow en español">
            <a:extLst>
              <a:ext uri="{FF2B5EF4-FFF2-40B4-BE49-F238E27FC236}">
                <a16:creationId xmlns:a16="http://schemas.microsoft.com/office/drawing/2014/main" id="{138A126B-DDCD-46C7-B279-14C886EE0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441" t="16599" b="17712"/>
          <a:stretch/>
        </p:blipFill>
        <p:spPr bwMode="auto">
          <a:xfrm>
            <a:off x="6088258" y="260648"/>
            <a:ext cx="4437349" cy="3343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46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p 5 Alternatives To GitHub">
            <a:extLst>
              <a:ext uri="{FF2B5EF4-FFF2-40B4-BE49-F238E27FC236}">
                <a16:creationId xmlns:a16="http://schemas.microsoft.com/office/drawing/2014/main" id="{02364345-7AB2-4C31-94ED-F112BF71E8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27" t="34704" r="3604" b="34375"/>
          <a:stretch/>
        </p:blipFill>
        <p:spPr bwMode="auto">
          <a:xfrm>
            <a:off x="8873505" y="4180430"/>
            <a:ext cx="2406787" cy="495971"/>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269876" y="119265"/>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TIPO BITACORA</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4"/>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515842" y="5403864"/>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existen estos tipos de comentarios es por la pobre gestión en manejo de las versiones del código fuente.</a:t>
            </a:r>
          </a:p>
        </p:txBody>
      </p:sp>
      <p:pic>
        <p:nvPicPr>
          <p:cNvPr id="4" name="Imagen 3">
            <a:extLst>
              <a:ext uri="{FF2B5EF4-FFF2-40B4-BE49-F238E27FC236}">
                <a16:creationId xmlns:a16="http://schemas.microsoft.com/office/drawing/2014/main" id="{4CDB2C53-863B-483E-87C9-B41FEE893B8C}"/>
              </a:ext>
            </a:extLst>
          </p:cNvPr>
          <p:cNvPicPr>
            <a:picLocks noChangeAspect="1"/>
          </p:cNvPicPr>
          <p:nvPr/>
        </p:nvPicPr>
        <p:blipFill rotWithShape="1">
          <a:blip r:embed="rId5"/>
          <a:srcRect/>
          <a:stretch/>
        </p:blipFill>
        <p:spPr>
          <a:xfrm>
            <a:off x="1485900" y="488597"/>
            <a:ext cx="5853029" cy="4320480"/>
          </a:xfrm>
          <a:prstGeom prst="rect">
            <a:avLst/>
          </a:prstGeom>
          <a:ln>
            <a:solidFill>
              <a:schemeClr val="tx2"/>
            </a:solidFill>
          </a:ln>
        </p:spPr>
      </p:pic>
      <p:pic>
        <p:nvPicPr>
          <p:cNvPr id="13" name="Picture 6" descr="223,428 imágenes de Incorrecto - Imágenes, fotos y vectores de stock |  Shutterstock">
            <a:extLst>
              <a:ext uri="{FF2B5EF4-FFF2-40B4-BE49-F238E27FC236}">
                <a16:creationId xmlns:a16="http://schemas.microsoft.com/office/drawing/2014/main" id="{3C924C11-A69A-477D-80C8-A5B81699D2A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59056" y="4564285"/>
            <a:ext cx="576064" cy="5336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de correcto diseño editable">
            <a:extLst>
              <a:ext uri="{FF2B5EF4-FFF2-40B4-BE49-F238E27FC236}">
                <a16:creationId xmlns:a16="http://schemas.microsoft.com/office/drawing/2014/main" id="{C33BDA79-FC7C-4B10-A838-0D0D3480F2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37512" y="4413653"/>
            <a:ext cx="477450" cy="47745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Qué es Git?">
            <a:extLst>
              <a:ext uri="{FF2B5EF4-FFF2-40B4-BE49-F238E27FC236}">
                <a16:creationId xmlns:a16="http://schemas.microsoft.com/office/drawing/2014/main" id="{32998A8C-ADDE-4265-B36E-B95A9054AC4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30" t="22500" r="14975" b="23501"/>
          <a:stretch/>
        </p:blipFill>
        <p:spPr bwMode="auto">
          <a:xfrm>
            <a:off x="9571475" y="3747051"/>
            <a:ext cx="771821" cy="330780"/>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CA60FC26-30DA-44E4-9AF4-EBD425B17914}"/>
              </a:ext>
            </a:extLst>
          </p:cNvPr>
          <p:cNvPicPr>
            <a:picLocks noChangeAspect="1"/>
          </p:cNvPicPr>
          <p:nvPr/>
        </p:nvPicPr>
        <p:blipFill>
          <a:blip r:embed="rId9"/>
          <a:stretch>
            <a:fillRect/>
          </a:stretch>
        </p:blipFill>
        <p:spPr>
          <a:xfrm>
            <a:off x="7710837" y="1640861"/>
            <a:ext cx="3934945" cy="953926"/>
          </a:xfrm>
          <a:prstGeom prst="rect">
            <a:avLst/>
          </a:prstGeom>
          <a:ln>
            <a:solidFill>
              <a:schemeClr val="tx1"/>
            </a:solidFill>
          </a:ln>
        </p:spPr>
      </p:pic>
      <p:pic>
        <p:nvPicPr>
          <p:cNvPr id="19" name="Picture 6" descr="223,428 imágenes de Incorrecto - Imágenes, fotos y vectores de stock |  Shutterstock">
            <a:extLst>
              <a:ext uri="{FF2B5EF4-FFF2-40B4-BE49-F238E27FC236}">
                <a16:creationId xmlns:a16="http://schemas.microsoft.com/office/drawing/2014/main" id="{EE889DE1-517C-46D0-8F0B-477625540350}"/>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0992260" y="2448652"/>
            <a:ext cx="576064" cy="533648"/>
          </a:xfrm>
          <a:prstGeom prst="rect">
            <a:avLst/>
          </a:prstGeom>
          <a:noFill/>
          <a:extLst>
            <a:ext uri="{909E8E84-426E-40DD-AFC4-6F175D3DCCD1}">
              <a14:hiddenFill xmlns:a14="http://schemas.microsoft.com/office/drawing/2010/main">
                <a:solidFill>
                  <a:srgbClr val="FFFFFF"/>
                </a:solidFill>
              </a14:hiddenFill>
            </a:ext>
          </a:extLst>
        </p:spPr>
      </p:pic>
      <p:sp>
        <p:nvSpPr>
          <p:cNvPr id="20" name="Flecha: a la derecha 19">
            <a:extLst>
              <a:ext uri="{FF2B5EF4-FFF2-40B4-BE49-F238E27FC236}">
                <a16:creationId xmlns:a16="http://schemas.microsoft.com/office/drawing/2014/main" id="{B00FD914-0373-4958-9D32-7AED96A73C1A}"/>
              </a:ext>
            </a:extLst>
          </p:cNvPr>
          <p:cNvSpPr/>
          <p:nvPr/>
        </p:nvSpPr>
        <p:spPr>
          <a:xfrm>
            <a:off x="7728432" y="4231039"/>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Flecha: a la derecha 22">
            <a:extLst>
              <a:ext uri="{FF2B5EF4-FFF2-40B4-BE49-F238E27FC236}">
                <a16:creationId xmlns:a16="http://schemas.microsoft.com/office/drawing/2014/main" id="{A11B4954-A0B7-475A-A807-040F8517DEC0}"/>
              </a:ext>
            </a:extLst>
          </p:cNvPr>
          <p:cNvSpPr/>
          <p:nvPr/>
        </p:nvSpPr>
        <p:spPr>
          <a:xfrm rot="5179008">
            <a:off x="9656681" y="2886272"/>
            <a:ext cx="601408"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336792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ATRIBUCIONES</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1989956" y="508103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Comentarios que por política del equipo de trabajo o política de la empresa, se deben realizar en cada clase, propiedad o método de la aplicación.</a:t>
            </a:r>
          </a:p>
        </p:txBody>
      </p:sp>
      <p:pic>
        <p:nvPicPr>
          <p:cNvPr id="4" name="Imagen 3">
            <a:extLst>
              <a:ext uri="{FF2B5EF4-FFF2-40B4-BE49-F238E27FC236}">
                <a16:creationId xmlns:a16="http://schemas.microsoft.com/office/drawing/2014/main" id="{7E2D8674-73A5-4384-A061-491A095FF355}"/>
              </a:ext>
            </a:extLst>
          </p:cNvPr>
          <p:cNvPicPr>
            <a:picLocks noChangeAspect="1"/>
          </p:cNvPicPr>
          <p:nvPr/>
        </p:nvPicPr>
        <p:blipFill rotWithShape="1">
          <a:blip r:embed="rId4"/>
          <a:srcRect/>
          <a:stretch/>
        </p:blipFill>
        <p:spPr>
          <a:xfrm>
            <a:off x="1701924" y="772553"/>
            <a:ext cx="4675639" cy="1400907"/>
          </a:xfrm>
          <a:prstGeom prst="rect">
            <a:avLst/>
          </a:prstGeom>
          <a:ln>
            <a:solidFill>
              <a:schemeClr val="tx2"/>
            </a:solidFill>
          </a:ln>
        </p:spPr>
      </p:pic>
    </p:spTree>
    <p:extLst>
      <p:ext uri="{BB962C8B-B14F-4D97-AF65-F5344CB8AC3E}">
        <p14:creationId xmlns:p14="http://schemas.microsoft.com/office/powerpoint/2010/main" val="735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COMENTADO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4" name="CuadroTexto 13">
            <a:extLst>
              <a:ext uri="{FF2B5EF4-FFF2-40B4-BE49-F238E27FC236}">
                <a16:creationId xmlns:a16="http://schemas.microsoft.com/office/drawing/2014/main" id="{E334BB2E-57A5-4B6F-B246-DA4CF947C4C4}"/>
              </a:ext>
            </a:extLst>
          </p:cNvPr>
          <p:cNvSpPr txBox="1"/>
          <p:nvPr/>
        </p:nvSpPr>
        <p:spPr>
          <a:xfrm>
            <a:off x="6304356" y="307373"/>
            <a:ext cx="2896572"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problema aparece cuando se comenta el código inicial, para tener de historial sobre los nuevos cambios y luego se deja ahí.</a:t>
            </a:r>
          </a:p>
        </p:txBody>
      </p:sp>
      <p:pic>
        <p:nvPicPr>
          <p:cNvPr id="5122" name="Picture 2" descr="Marcar código como comentario - Visual Studio for Mac | Microsoft Learn">
            <a:extLst>
              <a:ext uri="{FF2B5EF4-FFF2-40B4-BE49-F238E27FC236}">
                <a16:creationId xmlns:a16="http://schemas.microsoft.com/office/drawing/2014/main" id="{53515DD4-7759-463E-98D5-0BB6A4DC28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849" y="615232"/>
            <a:ext cx="4536504" cy="19427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CEFCB3DC-E9F7-49C3-A2CF-C59B4227958B}"/>
              </a:ext>
            </a:extLst>
          </p:cNvPr>
          <p:cNvPicPr>
            <a:picLocks noChangeAspect="1"/>
          </p:cNvPicPr>
          <p:nvPr/>
        </p:nvPicPr>
        <p:blipFill>
          <a:blip r:embed="rId5"/>
          <a:stretch>
            <a:fillRect/>
          </a:stretch>
        </p:blipFill>
        <p:spPr>
          <a:xfrm>
            <a:off x="9811973" y="2790905"/>
            <a:ext cx="1895238" cy="1276190"/>
          </a:xfrm>
          <a:prstGeom prst="rect">
            <a:avLst/>
          </a:prstGeom>
        </p:spPr>
      </p:pic>
      <p:pic>
        <p:nvPicPr>
          <p:cNvPr id="7" name="Imagen 6">
            <a:extLst>
              <a:ext uri="{FF2B5EF4-FFF2-40B4-BE49-F238E27FC236}">
                <a16:creationId xmlns:a16="http://schemas.microsoft.com/office/drawing/2014/main" id="{AEBF1229-78D7-43D7-B900-EF18DBE563C5}"/>
              </a:ext>
            </a:extLst>
          </p:cNvPr>
          <p:cNvPicPr>
            <a:picLocks noChangeAspect="1"/>
          </p:cNvPicPr>
          <p:nvPr/>
        </p:nvPicPr>
        <p:blipFill rotWithShape="1">
          <a:blip r:embed="rId6"/>
          <a:srcRect l="424"/>
          <a:stretch/>
        </p:blipFill>
        <p:spPr>
          <a:xfrm>
            <a:off x="1429391" y="2775661"/>
            <a:ext cx="7848872" cy="3672590"/>
          </a:xfrm>
          <a:prstGeom prst="rect">
            <a:avLst/>
          </a:prstGeom>
        </p:spPr>
      </p:pic>
      <p:sp>
        <p:nvSpPr>
          <p:cNvPr id="12" name="CuadroTexto 11">
            <a:extLst>
              <a:ext uri="{FF2B5EF4-FFF2-40B4-BE49-F238E27FC236}">
                <a16:creationId xmlns:a16="http://schemas.microsoft.com/office/drawing/2014/main" id="{F53EEA76-BDC0-4C9A-9C0F-CDC052061B7C}"/>
              </a:ext>
            </a:extLst>
          </p:cNvPr>
          <p:cNvSpPr txBox="1"/>
          <p:nvPr/>
        </p:nvSpPr>
        <p:spPr>
          <a:xfrm>
            <a:off x="6293996" y="1872495"/>
            <a:ext cx="2896572" cy="1077218"/>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Por lo general, se va a encontrar en sistemas legados, clases con mas líneas de código fuente comentado que código útil.</a:t>
            </a:r>
          </a:p>
        </p:txBody>
      </p:sp>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spTree>
    <p:extLst>
      <p:ext uri="{BB962C8B-B14F-4D97-AF65-F5344CB8AC3E}">
        <p14:creationId xmlns:p14="http://schemas.microsoft.com/office/powerpoint/2010/main" val="372337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INFORMACIÓN GLOBAL</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1" name="Imagen 20">
            <a:extLst>
              <a:ext uri="{FF2B5EF4-FFF2-40B4-BE49-F238E27FC236}">
                <a16:creationId xmlns:a16="http://schemas.microsoft.com/office/drawing/2014/main" id="{9F5AD807-432A-40B6-815D-8559F21761D7}"/>
              </a:ext>
            </a:extLst>
          </p:cNvPr>
          <p:cNvPicPr>
            <a:picLocks noChangeAspect="1"/>
          </p:cNvPicPr>
          <p:nvPr/>
        </p:nvPicPr>
        <p:blipFill rotWithShape="1">
          <a:blip r:embed="rId3"/>
          <a:srcRect r="69766"/>
          <a:stretch/>
        </p:blipFill>
        <p:spPr>
          <a:xfrm>
            <a:off x="10786021" y="119265"/>
            <a:ext cx="1008112" cy="1400907"/>
          </a:xfrm>
          <a:prstGeom prst="rect">
            <a:avLst/>
          </a:prstGeom>
        </p:spPr>
      </p:pic>
      <p:sp>
        <p:nvSpPr>
          <p:cNvPr id="13" name="CuadroTexto 12">
            <a:extLst>
              <a:ext uri="{FF2B5EF4-FFF2-40B4-BE49-F238E27FC236}">
                <a16:creationId xmlns:a16="http://schemas.microsoft.com/office/drawing/2014/main" id="{92BEB423-CDC0-4B6F-8688-CE1DC0188FC1}"/>
              </a:ext>
            </a:extLst>
          </p:cNvPr>
          <p:cNvSpPr txBox="1"/>
          <p:nvPr/>
        </p:nvSpPr>
        <p:spPr>
          <a:xfrm>
            <a:off x="6526460" y="5862863"/>
            <a:ext cx="2575516" cy="830997"/>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Con los actuales gestores de versiones de código, este practica ya no es necesaria.</a:t>
            </a:r>
          </a:p>
        </p:txBody>
      </p:sp>
      <p:pic>
        <p:nvPicPr>
          <p:cNvPr id="4" name="Imagen 3">
            <a:extLst>
              <a:ext uri="{FF2B5EF4-FFF2-40B4-BE49-F238E27FC236}">
                <a16:creationId xmlns:a16="http://schemas.microsoft.com/office/drawing/2014/main" id="{FC8F21AF-24E9-44DC-A9DD-4E856E4C50DB}"/>
              </a:ext>
            </a:extLst>
          </p:cNvPr>
          <p:cNvPicPr>
            <a:picLocks noChangeAspect="1"/>
          </p:cNvPicPr>
          <p:nvPr/>
        </p:nvPicPr>
        <p:blipFill>
          <a:blip r:embed="rId4"/>
          <a:stretch>
            <a:fillRect/>
          </a:stretch>
        </p:blipFill>
        <p:spPr>
          <a:xfrm>
            <a:off x="1701924" y="620688"/>
            <a:ext cx="5904656" cy="522058"/>
          </a:xfrm>
          <a:prstGeom prst="rect">
            <a:avLst/>
          </a:prstGeom>
          <a:ln>
            <a:solidFill>
              <a:schemeClr val="tx2"/>
            </a:solidFill>
          </a:ln>
        </p:spPr>
      </p:pic>
    </p:spTree>
    <p:extLst>
      <p:ext uri="{BB962C8B-B14F-4D97-AF65-F5344CB8AC3E}">
        <p14:creationId xmlns:p14="http://schemas.microsoft.com/office/powerpoint/2010/main" val="256831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38854" y="3430159"/>
            <a:ext cx="1488613"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7066931" y="2829356"/>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rotWithShape="1">
          <a:blip r:embed="rId4"/>
          <a:srcRect r="68810"/>
          <a:stretch/>
        </p:blipFill>
        <p:spPr>
          <a:xfrm>
            <a:off x="3153287" y="3247499"/>
            <a:ext cx="1039979" cy="1400907"/>
          </a:xfrm>
          <a:prstGeom prst="rect">
            <a:avLst/>
          </a:prstGeom>
        </p:spPr>
      </p:pic>
      <p:sp>
        <p:nvSpPr>
          <p:cNvPr id="4" name="CuadroTexto 3">
            <a:extLst>
              <a:ext uri="{FF2B5EF4-FFF2-40B4-BE49-F238E27FC236}">
                <a16:creationId xmlns:a16="http://schemas.microsoft.com/office/drawing/2014/main" id="{1EBCD64C-39E6-F9B0-B21B-E0E0DBE8433C}"/>
              </a:ext>
            </a:extLst>
          </p:cNvPr>
          <p:cNvSpPr txBox="1"/>
          <p:nvPr/>
        </p:nvSpPr>
        <p:spPr>
          <a:xfrm>
            <a:off x="1378639" y="104280"/>
            <a:ext cx="6227940"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El formato hace referencia a la forma como organizamos nuestro código en los archivos de nuestra aplicación tanto de manera vertical como de manera horizontal. </a:t>
            </a:r>
          </a:p>
          <a:p>
            <a:endParaRPr lang="es-ES" dirty="0"/>
          </a:p>
          <a:p>
            <a:r>
              <a:rPr lang="es-ES" dirty="0"/>
              <a:t>Un buen formato nos permite tener una buena legibilidad del código, que es una característica del código limpio.</a:t>
            </a:r>
          </a:p>
          <a:p>
            <a:endParaRPr lang="es-ES" dirty="0"/>
          </a:p>
          <a:p>
            <a:r>
              <a:rPr lang="es-ES" dirty="0"/>
              <a:t>El buen formato da una buena impresión en las personas que leen el código.</a:t>
            </a:r>
          </a:p>
        </p:txBody>
      </p:sp>
      <p:sp>
        <p:nvSpPr>
          <p:cNvPr id="7" name="Rectángulo: esquinas redondeadas 6">
            <a:extLst>
              <a:ext uri="{FF2B5EF4-FFF2-40B4-BE49-F238E27FC236}">
                <a16:creationId xmlns:a16="http://schemas.microsoft.com/office/drawing/2014/main" id="{B9C10DA6-D93B-0B96-A456-E57CB9A90F35}"/>
              </a:ext>
            </a:extLst>
          </p:cNvPr>
          <p:cNvSpPr/>
          <p:nvPr/>
        </p:nvSpPr>
        <p:spPr>
          <a:xfrm>
            <a:off x="8472043" y="416038"/>
            <a:ext cx="2047866" cy="12976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esquinas redondeadas 7">
            <a:extLst>
              <a:ext uri="{FF2B5EF4-FFF2-40B4-BE49-F238E27FC236}">
                <a16:creationId xmlns:a16="http://schemas.microsoft.com/office/drawing/2014/main" id="{BD4628AF-998D-1A7D-8344-2DBEF99FA37B}"/>
              </a:ext>
            </a:extLst>
          </p:cNvPr>
          <p:cNvSpPr/>
          <p:nvPr/>
        </p:nvSpPr>
        <p:spPr>
          <a:xfrm>
            <a:off x="8556643" y="443732"/>
            <a:ext cx="1872208" cy="124353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PE" dirty="0"/>
          </a:p>
        </p:txBody>
      </p:sp>
      <p:sp>
        <p:nvSpPr>
          <p:cNvPr id="11" name="Trapecio 10">
            <a:extLst>
              <a:ext uri="{FF2B5EF4-FFF2-40B4-BE49-F238E27FC236}">
                <a16:creationId xmlns:a16="http://schemas.microsoft.com/office/drawing/2014/main" id="{2956AE21-0C20-3476-107A-D065C9984121}"/>
              </a:ext>
            </a:extLst>
          </p:cNvPr>
          <p:cNvSpPr/>
          <p:nvPr/>
        </p:nvSpPr>
        <p:spPr>
          <a:xfrm>
            <a:off x="9280964" y="1720489"/>
            <a:ext cx="461666" cy="30767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61CD093B-CC24-F0B0-728D-763A2F4B30FF}"/>
              </a:ext>
            </a:extLst>
          </p:cNvPr>
          <p:cNvSpPr/>
          <p:nvPr/>
        </p:nvSpPr>
        <p:spPr>
          <a:xfrm>
            <a:off x="8758708" y="620688"/>
            <a:ext cx="1686414" cy="105520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s-PE"/>
          </a:p>
        </p:txBody>
      </p:sp>
      <p:cxnSp>
        <p:nvCxnSpPr>
          <p:cNvPr id="13" name="Conector recto de flecha 12">
            <a:extLst>
              <a:ext uri="{FF2B5EF4-FFF2-40B4-BE49-F238E27FC236}">
                <a16:creationId xmlns:a16="http://schemas.microsoft.com/office/drawing/2014/main" id="{82243A28-BBF7-84B5-7886-BECA76C1C856}"/>
              </a:ext>
            </a:extLst>
          </p:cNvPr>
          <p:cNvCxnSpPr/>
          <p:nvPr/>
        </p:nvCxnSpPr>
        <p:spPr>
          <a:xfrm>
            <a:off x="8647700" y="640498"/>
            <a:ext cx="0" cy="843307"/>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C25FD2B2-3513-7D0C-14C5-BFE87E437321}"/>
              </a:ext>
            </a:extLst>
          </p:cNvPr>
          <p:cNvCxnSpPr>
            <a:cxnSpLocks/>
          </p:cNvCxnSpPr>
          <p:nvPr/>
        </p:nvCxnSpPr>
        <p:spPr>
          <a:xfrm flipH="1">
            <a:off x="9079748" y="534582"/>
            <a:ext cx="795530"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930636E-6CEF-CC66-09BE-ADBF4471F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707" y="3302640"/>
            <a:ext cx="5481356" cy="3139322"/>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ector recto de flecha 21">
            <a:extLst>
              <a:ext uri="{FF2B5EF4-FFF2-40B4-BE49-F238E27FC236}">
                <a16:creationId xmlns:a16="http://schemas.microsoft.com/office/drawing/2014/main" id="{6EBFE31C-C98D-2DE8-E842-A1F8AE6AA1A2}"/>
              </a:ext>
            </a:extLst>
          </p:cNvPr>
          <p:cNvCxnSpPr>
            <a:cxnSpLocks/>
          </p:cNvCxnSpPr>
          <p:nvPr/>
        </p:nvCxnSpPr>
        <p:spPr>
          <a:xfrm>
            <a:off x="4214721" y="3531332"/>
            <a:ext cx="0" cy="2713556"/>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9AAAA8EE-1E4C-8C25-D189-73ED49DAB1BE}"/>
              </a:ext>
            </a:extLst>
          </p:cNvPr>
          <p:cNvCxnSpPr>
            <a:cxnSpLocks/>
          </p:cNvCxnSpPr>
          <p:nvPr/>
        </p:nvCxnSpPr>
        <p:spPr>
          <a:xfrm flipH="1">
            <a:off x="4862793" y="3179169"/>
            <a:ext cx="4408276" cy="0"/>
          </a:xfrm>
          <a:prstGeom prst="straightConnector1">
            <a:avLst/>
          </a:prstGeom>
          <a:ln w="190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8" name="Picture 6" descr="223,428 imágenes de Incorrecto - Imágenes, fotos y vectores de stock |  Shutterstock">
            <a:extLst>
              <a:ext uri="{FF2B5EF4-FFF2-40B4-BE49-F238E27FC236}">
                <a16:creationId xmlns:a16="http://schemas.microsoft.com/office/drawing/2014/main" id="{D6A7C70E-0544-5E10-8579-5345F18B2C57}"/>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744927" y="4872772"/>
            <a:ext cx="360040" cy="333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509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4045" y="3430159"/>
            <a:ext cx="277441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FORMATO VERTICAL</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1EBCD64C-39E6-F9B0-B21B-E0E0DBE8433C}"/>
              </a:ext>
            </a:extLst>
          </p:cNvPr>
          <p:cNvSpPr txBox="1"/>
          <p:nvPr/>
        </p:nvSpPr>
        <p:spPr>
          <a:xfrm>
            <a:off x="1263560" y="4025671"/>
            <a:ext cx="5223969" cy="2585323"/>
          </a:xfrm>
          <a:prstGeom prst="rect">
            <a:avLst/>
          </a:prstGeom>
          <a:noFill/>
        </p:spPr>
        <p:txBody>
          <a:bodyPr wrap="square">
            <a:spAutoFit/>
          </a:bodyPr>
          <a:lstStyle>
            <a:defPPr rtl="0">
              <a:defRPr lang="es-es"/>
            </a:defPPr>
            <a:lvl1pPr marL="285750" indent="-285750" algn="just">
              <a:buFont typeface="Arial" panose="020B0604020202020204" pitchFamily="34" charset="0"/>
              <a:buChar char="•"/>
              <a:defRPr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La lectura que se haga del código de una clase debe ser siempre de arriba hacia abajo. Para lograr esto, debemos poner las funciones principales siempre arriba y luego las funciones auxiliares.</a:t>
            </a:r>
          </a:p>
          <a:p>
            <a:endParaRPr lang="es-ES" dirty="0"/>
          </a:p>
          <a:p>
            <a:r>
              <a:rPr lang="es-ES" dirty="0"/>
              <a:t>Se considera un mal formato, si para leer nuestro código debemos empezar por arriba, luego bajamos y luego tenemos que subir, para luego bajar y así sucesivamente.</a:t>
            </a:r>
          </a:p>
        </p:txBody>
      </p:sp>
      <p:sp>
        <p:nvSpPr>
          <p:cNvPr id="6" name="CuadroTexto 5">
            <a:extLst>
              <a:ext uri="{FF2B5EF4-FFF2-40B4-BE49-F238E27FC236}">
                <a16:creationId xmlns:a16="http://schemas.microsoft.com/office/drawing/2014/main" id="{9B0A5668-CB2B-68D2-BDD1-2EAB99061116}"/>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 DEBE LEER COMO SI FUERA UNA NOTICIA DE UN DIARIO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2050" name="Picture 2" descr="Características y estructura de la noticia - ppt descargar">
            <a:extLst>
              <a:ext uri="{FF2B5EF4-FFF2-40B4-BE49-F238E27FC236}">
                <a16:creationId xmlns:a16="http://schemas.microsoft.com/office/drawing/2014/main" id="{3B8CEC69-B247-4C05-2DD0-CE093731B0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50" t="11415" r="2750" b="8787"/>
          <a:stretch/>
        </p:blipFill>
        <p:spPr bwMode="auto">
          <a:xfrm>
            <a:off x="1629916" y="786315"/>
            <a:ext cx="4640534" cy="2939005"/>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esquinas redondeadas 8">
            <a:extLst>
              <a:ext uri="{FF2B5EF4-FFF2-40B4-BE49-F238E27FC236}">
                <a16:creationId xmlns:a16="http://schemas.microsoft.com/office/drawing/2014/main" id="{E2C465CD-D00F-DE65-9769-F6BCC95B4B5B}"/>
              </a:ext>
            </a:extLst>
          </p:cNvPr>
          <p:cNvSpPr/>
          <p:nvPr/>
        </p:nvSpPr>
        <p:spPr>
          <a:xfrm>
            <a:off x="6641859" y="620688"/>
            <a:ext cx="3661041" cy="5031404"/>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dirty="0"/>
          </a:p>
        </p:txBody>
      </p:sp>
      <p:sp>
        <p:nvSpPr>
          <p:cNvPr id="10" name="Rectángulo: esquinas redondeadas 9">
            <a:extLst>
              <a:ext uri="{FF2B5EF4-FFF2-40B4-BE49-F238E27FC236}">
                <a16:creationId xmlns:a16="http://schemas.microsoft.com/office/drawing/2014/main" id="{B76CB556-DF2D-B710-028D-C18FD4EA628C}"/>
              </a:ext>
            </a:extLst>
          </p:cNvPr>
          <p:cNvSpPr/>
          <p:nvPr/>
        </p:nvSpPr>
        <p:spPr>
          <a:xfrm>
            <a:off x="7062710" y="1110323"/>
            <a:ext cx="1800200" cy="811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Rectángulo: esquinas redondeadas 14">
            <a:extLst>
              <a:ext uri="{FF2B5EF4-FFF2-40B4-BE49-F238E27FC236}">
                <a16:creationId xmlns:a16="http://schemas.microsoft.com/office/drawing/2014/main" id="{57DB4A68-9E55-048D-13AC-4CBDA7BB479B}"/>
              </a:ext>
            </a:extLst>
          </p:cNvPr>
          <p:cNvSpPr/>
          <p:nvPr/>
        </p:nvSpPr>
        <p:spPr>
          <a:xfrm>
            <a:off x="7062710" y="1556792"/>
            <a:ext cx="3008809" cy="81164"/>
          </a:xfrm>
          <a:prstGeom prst="round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esquinas redondeadas 15">
            <a:extLst>
              <a:ext uri="{FF2B5EF4-FFF2-40B4-BE49-F238E27FC236}">
                <a16:creationId xmlns:a16="http://schemas.microsoft.com/office/drawing/2014/main" id="{7BA8ADEA-2640-E816-3BFE-645362CF8459}"/>
              </a:ext>
            </a:extLst>
          </p:cNvPr>
          <p:cNvSpPr/>
          <p:nvPr/>
        </p:nvSpPr>
        <p:spPr>
          <a:xfrm>
            <a:off x="7062710" y="1947571"/>
            <a:ext cx="3008809" cy="36004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7" name="Rectángulo: esquinas redondeadas 16">
            <a:extLst>
              <a:ext uri="{FF2B5EF4-FFF2-40B4-BE49-F238E27FC236}">
                <a16:creationId xmlns:a16="http://schemas.microsoft.com/office/drawing/2014/main" id="{A08E79F5-5905-06AD-D5DE-468CF0E18A6F}"/>
              </a:ext>
            </a:extLst>
          </p:cNvPr>
          <p:cNvSpPr/>
          <p:nvPr/>
        </p:nvSpPr>
        <p:spPr>
          <a:xfrm>
            <a:off x="7007371" y="2780928"/>
            <a:ext cx="3064148"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8" name="Rectángulo: esquinas redondeadas 17">
            <a:extLst>
              <a:ext uri="{FF2B5EF4-FFF2-40B4-BE49-F238E27FC236}">
                <a16:creationId xmlns:a16="http://schemas.microsoft.com/office/drawing/2014/main" id="{B568537A-F463-534E-F518-BA7571A23BBF}"/>
              </a:ext>
            </a:extLst>
          </p:cNvPr>
          <p:cNvSpPr/>
          <p:nvPr/>
        </p:nvSpPr>
        <p:spPr>
          <a:xfrm>
            <a:off x="6990702" y="3295334"/>
            <a:ext cx="3080817" cy="379682"/>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0" name="Rectángulo: esquinas redondeadas 19">
            <a:extLst>
              <a:ext uri="{FF2B5EF4-FFF2-40B4-BE49-F238E27FC236}">
                <a16:creationId xmlns:a16="http://schemas.microsoft.com/office/drawing/2014/main" id="{808AF8B8-35C2-4411-3A27-781051D58B3A}"/>
              </a:ext>
            </a:extLst>
          </p:cNvPr>
          <p:cNvSpPr/>
          <p:nvPr/>
        </p:nvSpPr>
        <p:spPr>
          <a:xfrm>
            <a:off x="6990702" y="4060590"/>
            <a:ext cx="3080817"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esquinas redondeadas 22">
            <a:extLst>
              <a:ext uri="{FF2B5EF4-FFF2-40B4-BE49-F238E27FC236}">
                <a16:creationId xmlns:a16="http://schemas.microsoft.com/office/drawing/2014/main" id="{4954F183-D6D0-8A2C-2CD2-86AAD87B386D}"/>
              </a:ext>
            </a:extLst>
          </p:cNvPr>
          <p:cNvSpPr/>
          <p:nvPr/>
        </p:nvSpPr>
        <p:spPr>
          <a:xfrm>
            <a:off x="7007371" y="4572934"/>
            <a:ext cx="3064148" cy="379682"/>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4" name="Globo: línea con borde y barra de énfasis 23">
            <a:extLst>
              <a:ext uri="{FF2B5EF4-FFF2-40B4-BE49-F238E27FC236}">
                <a16:creationId xmlns:a16="http://schemas.microsoft.com/office/drawing/2014/main" id="{5E3CE650-8845-9BBF-6243-A5538BB3BD12}"/>
              </a:ext>
            </a:extLst>
          </p:cNvPr>
          <p:cNvSpPr/>
          <p:nvPr/>
        </p:nvSpPr>
        <p:spPr>
          <a:xfrm>
            <a:off x="9190756" y="786315"/>
            <a:ext cx="1483554" cy="266421"/>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Nombre de clase</a:t>
            </a:r>
            <a:endParaRPr lang="es-PE" sz="1050" b="1" dirty="0">
              <a:solidFill>
                <a:schemeClr val="accent6">
                  <a:lumMod val="75000"/>
                </a:schemeClr>
              </a:solidFill>
            </a:endParaRPr>
          </a:p>
        </p:txBody>
      </p:sp>
      <p:sp>
        <p:nvSpPr>
          <p:cNvPr id="26" name="Globo: línea con borde y barra de énfasis 25">
            <a:extLst>
              <a:ext uri="{FF2B5EF4-FFF2-40B4-BE49-F238E27FC236}">
                <a16:creationId xmlns:a16="http://schemas.microsoft.com/office/drawing/2014/main" id="{95B3385B-EAE2-8F6A-B222-E3E05109B9FD}"/>
              </a:ext>
            </a:extLst>
          </p:cNvPr>
          <p:cNvSpPr/>
          <p:nvPr/>
        </p:nvSpPr>
        <p:spPr>
          <a:xfrm>
            <a:off x="10051699" y="1162473"/>
            <a:ext cx="1750161" cy="324405"/>
          </a:xfrm>
          <a:prstGeom prst="accentBorderCallout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Propiedades, miembros o variables</a:t>
            </a:r>
            <a:endParaRPr lang="es-PE" sz="1050" b="1" dirty="0">
              <a:solidFill>
                <a:schemeClr val="accent6">
                  <a:lumMod val="75000"/>
                </a:schemeClr>
              </a:solidFill>
            </a:endParaRPr>
          </a:p>
        </p:txBody>
      </p:sp>
      <p:sp>
        <p:nvSpPr>
          <p:cNvPr id="27" name="Globo: línea con borde y barra de énfasis 26">
            <a:extLst>
              <a:ext uri="{FF2B5EF4-FFF2-40B4-BE49-F238E27FC236}">
                <a16:creationId xmlns:a16="http://schemas.microsoft.com/office/drawing/2014/main" id="{A547DA3C-27FA-A152-94FA-F495C9811FE3}"/>
              </a:ext>
            </a:extLst>
          </p:cNvPr>
          <p:cNvSpPr/>
          <p:nvPr/>
        </p:nvSpPr>
        <p:spPr>
          <a:xfrm>
            <a:off x="10051699" y="2219864"/>
            <a:ext cx="1130431" cy="324405"/>
          </a:xfrm>
          <a:prstGeom prst="accentBorderCallout1">
            <a:avLst>
              <a:gd name="adj1" fmla="val 18750"/>
              <a:gd name="adj2" fmla="val -8333"/>
              <a:gd name="adj3" fmla="val -37243"/>
              <a:gd name="adj4" fmla="val -24183"/>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Constructor</a:t>
            </a:r>
            <a:endParaRPr lang="es-PE" sz="1050" b="1" dirty="0">
              <a:solidFill>
                <a:schemeClr val="accent6">
                  <a:lumMod val="75000"/>
                </a:schemeClr>
              </a:solidFill>
            </a:endParaRPr>
          </a:p>
        </p:txBody>
      </p:sp>
      <p:sp>
        <p:nvSpPr>
          <p:cNvPr id="29" name="Globo: línea con borde y barra de énfasis 28">
            <a:extLst>
              <a:ext uri="{FF2B5EF4-FFF2-40B4-BE49-F238E27FC236}">
                <a16:creationId xmlns:a16="http://schemas.microsoft.com/office/drawing/2014/main" id="{63E92F4B-330E-96CA-5CFA-23DBD3C2096A}"/>
              </a:ext>
            </a:extLst>
          </p:cNvPr>
          <p:cNvSpPr/>
          <p:nvPr/>
        </p:nvSpPr>
        <p:spPr>
          <a:xfrm>
            <a:off x="10506300" y="3209017"/>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Públicos</a:t>
            </a:r>
            <a:endParaRPr lang="es-PE" sz="1050" b="1" dirty="0">
              <a:solidFill>
                <a:schemeClr val="accent6">
                  <a:lumMod val="75000"/>
                </a:schemeClr>
              </a:solidFill>
            </a:endParaRPr>
          </a:p>
        </p:txBody>
      </p:sp>
      <p:sp>
        <p:nvSpPr>
          <p:cNvPr id="30" name="Globo: línea con borde y barra de énfasis 29">
            <a:extLst>
              <a:ext uri="{FF2B5EF4-FFF2-40B4-BE49-F238E27FC236}">
                <a16:creationId xmlns:a16="http://schemas.microsoft.com/office/drawing/2014/main" id="{134DBEE6-A393-019C-E5C5-13684B1E1F1C}"/>
              </a:ext>
            </a:extLst>
          </p:cNvPr>
          <p:cNvSpPr/>
          <p:nvPr/>
        </p:nvSpPr>
        <p:spPr>
          <a:xfrm>
            <a:off x="10551106" y="4438370"/>
            <a:ext cx="1130431" cy="324405"/>
          </a:xfrm>
          <a:prstGeom prst="accentBorderCallout1">
            <a:avLst>
              <a:gd name="adj1" fmla="val 18750"/>
              <a:gd name="adj2" fmla="val -8333"/>
              <a:gd name="adj3" fmla="val 927"/>
              <a:gd name="adj4" fmla="val -38507"/>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b="1" dirty="0">
                <a:solidFill>
                  <a:schemeClr val="accent6">
                    <a:lumMod val="75000"/>
                  </a:schemeClr>
                </a:solidFill>
              </a:rPr>
              <a:t>Métodos Privados</a:t>
            </a:r>
            <a:endParaRPr lang="es-PE" sz="1050" b="1" dirty="0">
              <a:solidFill>
                <a:schemeClr val="accent6">
                  <a:lumMod val="75000"/>
                </a:schemeClr>
              </a:solidFill>
            </a:endParaRPr>
          </a:p>
        </p:txBody>
      </p:sp>
      <p:sp>
        <p:nvSpPr>
          <p:cNvPr id="31" name="Flecha: hacia abajo 30">
            <a:extLst>
              <a:ext uri="{FF2B5EF4-FFF2-40B4-BE49-F238E27FC236}">
                <a16:creationId xmlns:a16="http://schemas.microsoft.com/office/drawing/2014/main" id="{7AC2232E-DE65-FEDB-3AA0-FBE016139A25}"/>
              </a:ext>
            </a:extLst>
          </p:cNvPr>
          <p:cNvSpPr/>
          <p:nvPr/>
        </p:nvSpPr>
        <p:spPr>
          <a:xfrm>
            <a:off x="6767776" y="1561808"/>
            <a:ext cx="140604" cy="3314660"/>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2" name="CuadroTexto 31">
            <a:extLst>
              <a:ext uri="{FF2B5EF4-FFF2-40B4-BE49-F238E27FC236}">
                <a16:creationId xmlns:a16="http://schemas.microsoft.com/office/drawing/2014/main" id="{CC9EC326-B1DD-ABB4-AE1B-422E4362856B}"/>
              </a:ext>
            </a:extLst>
          </p:cNvPr>
          <p:cNvSpPr txBox="1"/>
          <p:nvPr/>
        </p:nvSpPr>
        <p:spPr>
          <a:xfrm>
            <a:off x="8004983" y="631267"/>
            <a:ext cx="857927" cy="261610"/>
          </a:xfrm>
          <a:prstGeom prst="rect">
            <a:avLst/>
          </a:prstGeom>
          <a:noFill/>
        </p:spPr>
        <p:txBody>
          <a:bodyPr wrap="none" rtlCol="0">
            <a:spAutoFit/>
          </a:bodyPr>
          <a:lstStyle/>
          <a:p>
            <a:r>
              <a:rPr lang="es-MX" sz="1100" b="1" dirty="0"/>
              <a:t>Clase XYZ</a:t>
            </a:r>
            <a:endParaRPr lang="es-PE" sz="1100" b="1" dirty="0"/>
          </a:p>
        </p:txBody>
      </p:sp>
      <p:sp>
        <p:nvSpPr>
          <p:cNvPr id="33" name="Flecha: hacia abajo 32">
            <a:extLst>
              <a:ext uri="{FF2B5EF4-FFF2-40B4-BE49-F238E27FC236}">
                <a16:creationId xmlns:a16="http://schemas.microsoft.com/office/drawing/2014/main" id="{1A68D177-4012-14E3-A35E-B389456BC5B9}"/>
              </a:ext>
            </a:extLst>
          </p:cNvPr>
          <p:cNvSpPr/>
          <p:nvPr/>
        </p:nvSpPr>
        <p:spPr>
          <a:xfrm>
            <a:off x="1588346" y="1686251"/>
            <a:ext cx="121240" cy="1847171"/>
          </a:xfrm>
          <a:prstGeom prst="downArrow">
            <a:avLst/>
          </a:prstGeom>
          <a:solidFill>
            <a:schemeClr val="accent3">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Globo: línea con borde y barra de énfasis 33">
            <a:extLst>
              <a:ext uri="{FF2B5EF4-FFF2-40B4-BE49-F238E27FC236}">
                <a16:creationId xmlns:a16="http://schemas.microsoft.com/office/drawing/2014/main" id="{E367035D-1833-F05F-A8EF-0B4528FEBC9C}"/>
              </a:ext>
            </a:extLst>
          </p:cNvPr>
          <p:cNvSpPr/>
          <p:nvPr/>
        </p:nvSpPr>
        <p:spPr>
          <a:xfrm>
            <a:off x="7732886" y="6022291"/>
            <a:ext cx="2872518" cy="725574"/>
          </a:xfrm>
          <a:prstGeom prst="accentBorderCallout1">
            <a:avLst>
              <a:gd name="adj1" fmla="val 18750"/>
              <a:gd name="adj2" fmla="val -8333"/>
              <a:gd name="adj3" fmla="val -158245"/>
              <a:gd name="adj4" fmla="val -28661"/>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MX" sz="1050" b="1" dirty="0">
                <a:solidFill>
                  <a:schemeClr val="accent6">
                    <a:lumMod val="75000"/>
                  </a:schemeClr>
                </a:solidFill>
              </a:rPr>
              <a:t>La lectura debe ser:</a:t>
            </a:r>
          </a:p>
          <a:p>
            <a:pPr marL="171450" indent="-171450" algn="just">
              <a:buFont typeface="Arial" panose="020B0604020202020204" pitchFamily="34" charset="0"/>
              <a:buChar char="•"/>
            </a:pPr>
            <a:r>
              <a:rPr lang="es-MX" sz="1050" b="1" dirty="0">
                <a:solidFill>
                  <a:schemeClr val="accent6">
                    <a:lumMod val="75000"/>
                  </a:schemeClr>
                </a:solidFill>
              </a:rPr>
              <a:t>De lo general a lo mas detallado</a:t>
            </a:r>
          </a:p>
          <a:p>
            <a:pPr marL="171450" indent="-171450" algn="just">
              <a:buFont typeface="Arial" panose="020B0604020202020204" pitchFamily="34" charset="0"/>
              <a:buChar char="•"/>
            </a:pPr>
            <a:r>
              <a:rPr lang="es-MX" sz="1050" b="1" dirty="0">
                <a:solidFill>
                  <a:schemeClr val="accent6">
                    <a:lumMod val="75000"/>
                  </a:schemeClr>
                </a:solidFill>
              </a:rPr>
              <a:t>De lo mas importante a lo menos importante</a:t>
            </a:r>
            <a:endParaRPr lang="es-PE" sz="1050" b="1" dirty="0">
              <a:solidFill>
                <a:schemeClr val="accent6">
                  <a:lumMod val="75000"/>
                </a:schemeClr>
              </a:solidFill>
            </a:endParaRPr>
          </a:p>
        </p:txBody>
      </p:sp>
    </p:spTree>
    <p:extLst>
      <p:ext uri="{BB962C8B-B14F-4D97-AF65-F5344CB8AC3E}">
        <p14:creationId xmlns:p14="http://schemas.microsoft.com/office/powerpoint/2010/main" val="277646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66584" y="3430159"/>
            <a:ext cx="209948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COMENTARIOS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DA4A90CC-1603-4B10-96D1-1D13F1E07AF2}"/>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 ES PERMITIDO COMENTARIOS DEL NEGOCIO</a:t>
            </a: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7" name="CuadroTexto 16">
            <a:extLst>
              <a:ext uri="{FF2B5EF4-FFF2-40B4-BE49-F238E27FC236}">
                <a16:creationId xmlns:a16="http://schemas.microsoft.com/office/drawing/2014/main" id="{18E54F4E-BE0B-41FC-0B3B-81741A4009E7}"/>
              </a:ext>
            </a:extLst>
          </p:cNvPr>
          <p:cNvSpPr txBox="1"/>
          <p:nvPr/>
        </p:nvSpPr>
        <p:spPr>
          <a:xfrm>
            <a:off x="1958422" y="5401309"/>
            <a:ext cx="3751291" cy="1323439"/>
          </a:xfrm>
          <a:prstGeom prst="rect">
            <a:avLst/>
          </a:prstGeom>
          <a:solidFill>
            <a:schemeClr val="accent3">
              <a:lumMod val="60000"/>
              <a:lumOff val="40000"/>
            </a:schemeClr>
          </a:solidFill>
          <a:ln>
            <a:solidFill>
              <a:schemeClr val="tx2"/>
            </a:solidFill>
          </a:ln>
        </p:spPr>
        <p:txBody>
          <a:bodyPr wrap="square" rtlCol="0">
            <a:spAutoFit/>
          </a:bodyPr>
          <a:lstStyle>
            <a:defPPr rtl="0">
              <a:defRPr lang="es-es"/>
            </a:defPPr>
            <a:lvl1pPr algn="just">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1pPr>
            <a:lvl2pPr marL="742950" lvl="1" indent="-285750" algn="just">
              <a:buFont typeface="Arial" panose="020B0604020202020204" pitchFamily="34" charset="0"/>
              <a:buChar char="•"/>
              <a:defRPr sz="1600" i="1">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defRPr>
            </a:lvl2pPr>
          </a:lstStyle>
          <a:p>
            <a:r>
              <a:rPr lang="es-ES" dirty="0"/>
              <a:t>Cuando nuestro código ejecuta una función o método tipo COMANDO, solamente se debe realizar la ejecución del comando, no debe devolver alguna respuesta y/o incluir alguna consulta.</a:t>
            </a:r>
          </a:p>
        </p:txBody>
      </p:sp>
      <p:sp>
        <p:nvSpPr>
          <p:cNvPr id="9" name="Flecha: curvada hacia la izquierda 8">
            <a:extLst>
              <a:ext uri="{FF2B5EF4-FFF2-40B4-BE49-F238E27FC236}">
                <a16:creationId xmlns:a16="http://schemas.microsoft.com/office/drawing/2014/main" id="{8B69C551-BC12-437B-8646-612236E9948F}"/>
              </a:ext>
            </a:extLst>
          </p:cNvPr>
          <p:cNvSpPr/>
          <p:nvPr/>
        </p:nvSpPr>
        <p:spPr>
          <a:xfrm>
            <a:off x="6908456" y="1792257"/>
            <a:ext cx="648072" cy="1125609"/>
          </a:xfrm>
          <a:prstGeom prst="curvedLeftArrow">
            <a:avLst>
              <a:gd name="adj1" fmla="val 25000"/>
              <a:gd name="adj2" fmla="val 5991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solidFill>
                <a:schemeClr val="tx1"/>
              </a:solidFill>
            </a:endParaRPr>
          </a:p>
        </p:txBody>
      </p:sp>
      <p:pic>
        <p:nvPicPr>
          <p:cNvPr id="19" name="Picture 6" descr="223,428 imágenes de Incorrecto - Imágenes, fotos y vectores de stock |  Shutterstock">
            <a:extLst>
              <a:ext uri="{FF2B5EF4-FFF2-40B4-BE49-F238E27FC236}">
                <a16:creationId xmlns:a16="http://schemas.microsoft.com/office/drawing/2014/main" id="{AABD088C-B426-4461-8185-32F1780F7BF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510236" y="1815101"/>
            <a:ext cx="360040" cy="3335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ogo de correcto diseño editable">
            <a:extLst>
              <a:ext uri="{FF2B5EF4-FFF2-40B4-BE49-F238E27FC236}">
                <a16:creationId xmlns:a16="http://schemas.microsoft.com/office/drawing/2014/main" id="{744A4E5B-678E-4392-8BAB-B5DFEB98D0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0951" y="3239582"/>
            <a:ext cx="378835" cy="378835"/>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BF7B91CC-62A4-41CC-95CF-029920AF6BA3}"/>
              </a:ext>
            </a:extLst>
          </p:cNvPr>
          <p:cNvPicPr>
            <a:picLocks noChangeAspect="1"/>
          </p:cNvPicPr>
          <p:nvPr/>
        </p:nvPicPr>
        <p:blipFill>
          <a:blip r:embed="rId5"/>
          <a:stretch>
            <a:fillRect/>
          </a:stretch>
        </p:blipFill>
        <p:spPr>
          <a:xfrm>
            <a:off x="8326660" y="301298"/>
            <a:ext cx="3334324" cy="1400907"/>
          </a:xfrm>
          <a:prstGeom prst="rect">
            <a:avLst/>
          </a:prstGeom>
        </p:spPr>
      </p:pic>
      <p:pic>
        <p:nvPicPr>
          <p:cNvPr id="21" name="Imagen 20">
            <a:extLst>
              <a:ext uri="{FF2B5EF4-FFF2-40B4-BE49-F238E27FC236}">
                <a16:creationId xmlns:a16="http://schemas.microsoft.com/office/drawing/2014/main" id="{C0891025-4A5D-4B4A-A42F-65BDA869E617}"/>
              </a:ext>
            </a:extLst>
          </p:cNvPr>
          <p:cNvPicPr>
            <a:picLocks noChangeAspect="1"/>
          </p:cNvPicPr>
          <p:nvPr/>
        </p:nvPicPr>
        <p:blipFill>
          <a:blip r:embed="rId5"/>
          <a:stretch>
            <a:fillRect/>
          </a:stretch>
        </p:blipFill>
        <p:spPr>
          <a:xfrm>
            <a:off x="8353556" y="1959767"/>
            <a:ext cx="3334324" cy="1400907"/>
          </a:xfrm>
          <a:prstGeom prst="rect">
            <a:avLst/>
          </a:prstGeom>
        </p:spPr>
      </p:pic>
    </p:spTree>
    <p:extLst>
      <p:ext uri="{BB962C8B-B14F-4D97-AF65-F5344CB8AC3E}">
        <p14:creationId xmlns:p14="http://schemas.microsoft.com/office/powerpoint/2010/main" val="162169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39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0"/>
            <a:ext cx="9721080" cy="286232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CLASES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Una clase es un conjunto de atributos (variables) y métodos (funciones) que describen las características y comportamientos de los objetos que se crean a partir de esa clase. Los atributos describen las características de los objetos y los métodos describen las acciones que los objetos pueden realizar.</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Cada clase es un molde para crear objetos, y cada objeto creado a partir de una clase es una instancia de esa clase.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posible crear muchos objetos de una misma clase, cada uno con sus propias características y comportamientos. Además, las clases pueden heredar de otras clases y compartir sus atributos y métodos, permitiendo la creación de jerarquías de clases y la reutilización del código.</a:t>
            </a:r>
          </a:p>
        </p:txBody>
      </p:sp>
      <p:sp>
        <p:nvSpPr>
          <p:cNvPr id="10" name="CuadroTexto 9">
            <a:extLst>
              <a:ext uri="{FF2B5EF4-FFF2-40B4-BE49-F238E27FC236}">
                <a16:creationId xmlns:a16="http://schemas.microsoft.com/office/drawing/2014/main" id="{0A409E6F-9A88-4537-BF41-0FF456DB0ADD}"/>
              </a:ext>
            </a:extLst>
          </p:cNvPr>
          <p:cNvSpPr txBox="1"/>
          <p:nvPr/>
        </p:nvSpPr>
        <p:spPr>
          <a:xfrm>
            <a:off x="6958508" y="3114529"/>
            <a:ext cx="4796357" cy="3693319"/>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METODOS</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 una función asociada a un objeto que define un comportamiento específico. Los métodos son utilizados para realizar acciones o tareas específicas en un objeto, y pueden recibir o devolver información. </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Los métodos son declarados en una clase y cada objeto creado a partir de esa clase tiene acceso a los métodos de la clase. Los métodos pueden ser llamados en un objeto y pueden acceder y modificar las propiedades del objeto, y también pueden comunicarse con otros objetos.</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341884" y="3120057"/>
            <a:ext cx="4680520" cy="3139321"/>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PROPIEDADES</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Es una característica de un objeto que describe su estado o un aspecto específico de su comportamiento. Una propiedad puede ser pensada como una variable asociada a un objeto.</a:t>
            </a: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Las propiedades son declaradas en una clase y cada objeto creado a partir de esa clase tiene su propia copia de las propiedades. Esto significa que cada objeto puede tener valores diferentes para las propiedades.. </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86728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72747"/>
            <a:ext cx="6336704" cy="6740307"/>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ELEGANTE,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código que se distingue sobre otros porque es agradable a la vista, sencillo de entender, simétrico, bien organizado y estructurado, donde se nota que el programador que lo creo tuvo toda la intención de hacerlo bien para todos.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EFICIENTE,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tiene la capacidad de lograr los resultados deseados y/o planificados con el mínimo uso posible de recursos.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EXPRESIVO,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ha puesto atención a aquellas cuestiones que hacen que este, sea fácil de entender (</a:t>
            </a:r>
            <a:r>
              <a:rPr lang="es-ES" b="1" i="1" dirty="0">
                <a:solidFill>
                  <a:schemeClr val="tx1">
                    <a:lumMod val="60000"/>
                    <a:lumOff val="40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al menos QUE HACE</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por otros programadores, sin necesidad de leerlo a profundidad y/o por mucho tiempo.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SENCILLO,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hecho sin complicaciones o complejidades, es decir, que se ha creado para hacer solamente lo que estaba planificado que haga y nada mas.</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MANEJO DE EXCEPCIONES,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generado en el cual se controlan los errores ocasionados durante la ejecución del código. Al encontrarse una excepción, el código reacciona ejecutando un fragmento de código que resuelve la situación, por ejemplo retornando un mensaje de error o devolviendo un valor por defecto.</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spTree>
    <p:extLst>
      <p:ext uri="{BB962C8B-B14F-4D97-AF65-F5344CB8AC3E}">
        <p14:creationId xmlns:p14="http://schemas.microsoft.com/office/powerpoint/2010/main" val="378332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828639" y="3430159"/>
            <a:ext cx="3423566"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ORIENTACIÓN A OBJETOS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rogramando a mi Manera | Blog para programadores Junior">
            <a:extLst>
              <a:ext uri="{FF2B5EF4-FFF2-40B4-BE49-F238E27FC236}">
                <a16:creationId xmlns:a16="http://schemas.microsoft.com/office/drawing/2014/main" id="{DD9AA4AF-4EF2-450B-A096-4650859B5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111"/>
          <a:stretch/>
        </p:blipFill>
        <p:spPr bwMode="auto">
          <a:xfrm>
            <a:off x="1269876" y="116632"/>
            <a:ext cx="5472608" cy="3056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bjetos - Platzi">
            <a:extLst>
              <a:ext uri="{FF2B5EF4-FFF2-40B4-BE49-F238E27FC236}">
                <a16:creationId xmlns:a16="http://schemas.microsoft.com/office/drawing/2014/main" id="{49698030-918A-4ECC-A93A-E1DA5745BA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2608" y="3443231"/>
            <a:ext cx="5548908" cy="3275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79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pic>
        <p:nvPicPr>
          <p:cNvPr id="1026" name="Picture 2" descr="PABLO PASTOR ADMINISTRACION TECNICA: Pilares De La Programación Orientada a  Objetos - P.O.O -Diseño">
            <a:extLst>
              <a:ext uri="{FF2B5EF4-FFF2-40B4-BE49-F238E27FC236}">
                <a16:creationId xmlns:a16="http://schemas.microsoft.com/office/drawing/2014/main" id="{6A692108-8B58-455F-A6AF-E794FE630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2044" y="764704"/>
            <a:ext cx="6926906" cy="5200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41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42</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59569" y="260648"/>
            <a:ext cx="5713872" cy="2585323"/>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representar una entidad en términos de sus características más importantes, sin necesidad de conocer los detalles de su implementación.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Esto significa que se puede definir una interfaz común para varias clases, de manera que se pueden tratar a los objetos de esas clases de manera uniforme, independientemente de cómo estén implementadas internamente.</a:t>
            </a:r>
          </a:p>
        </p:txBody>
      </p:sp>
      <p:pic>
        <p:nvPicPr>
          <p:cNvPr id="2050" name="Picture 2" descr="Metáfora acerca de conceptos de la POO | Aprendizaje y enseñanza de la  informática">
            <a:extLst>
              <a:ext uri="{FF2B5EF4-FFF2-40B4-BE49-F238E27FC236}">
                <a16:creationId xmlns:a16="http://schemas.microsoft.com/office/drawing/2014/main" id="{95F4281D-43DA-440E-9557-45FDC95EC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127"/>
          <a:stretch/>
        </p:blipFill>
        <p:spPr bwMode="auto">
          <a:xfrm>
            <a:off x="7119031" y="2996952"/>
            <a:ext cx="4320481" cy="3151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27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43</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23603" y="3430159"/>
            <a:ext cx="201350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ABSTRACCIÓN</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466642" y="4412868"/>
            <a:ext cx="6604075" cy="2031325"/>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la abstracción permite definir una interfaz común para varias clases, lo que facilita la creación de código reutilizable y flexible. </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Además, al trabajar con interfaces y clases abstractas, se pueden crear jerarquías de clases y trabajar con objetos de diferentes clases de forma homogénea.</a:t>
            </a:r>
          </a:p>
        </p:txBody>
      </p:sp>
      <p:sp>
        <p:nvSpPr>
          <p:cNvPr id="11" name="CuadroTexto 10">
            <a:extLst>
              <a:ext uri="{FF2B5EF4-FFF2-40B4-BE49-F238E27FC236}">
                <a16:creationId xmlns:a16="http://schemas.microsoft.com/office/drawing/2014/main" id="{8260FC49-6EC0-4482-A0F7-2259DD0F944A}"/>
              </a:ext>
            </a:extLst>
          </p:cNvPr>
          <p:cNvSpPr txBox="1"/>
          <p:nvPr/>
        </p:nvSpPr>
        <p:spPr>
          <a:xfrm>
            <a:off x="1491198" y="7032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pic>
        <p:nvPicPr>
          <p:cNvPr id="4" name="Imagen 3">
            <a:extLst>
              <a:ext uri="{FF2B5EF4-FFF2-40B4-BE49-F238E27FC236}">
                <a16:creationId xmlns:a16="http://schemas.microsoft.com/office/drawing/2014/main" id="{01B1DEDD-0323-41B9-96FC-D5BCD0493745}"/>
              </a:ext>
            </a:extLst>
          </p:cNvPr>
          <p:cNvPicPr>
            <a:picLocks noChangeAspect="1"/>
          </p:cNvPicPr>
          <p:nvPr/>
        </p:nvPicPr>
        <p:blipFill>
          <a:blip r:embed="rId3"/>
          <a:stretch>
            <a:fillRect/>
          </a:stretch>
        </p:blipFill>
        <p:spPr>
          <a:xfrm>
            <a:off x="5077609" y="393171"/>
            <a:ext cx="1895238" cy="904762"/>
          </a:xfrm>
          <a:prstGeom prst="rect">
            <a:avLst/>
          </a:prstGeom>
        </p:spPr>
      </p:pic>
      <p:pic>
        <p:nvPicPr>
          <p:cNvPr id="6" name="Imagen 5">
            <a:extLst>
              <a:ext uri="{FF2B5EF4-FFF2-40B4-BE49-F238E27FC236}">
                <a16:creationId xmlns:a16="http://schemas.microsoft.com/office/drawing/2014/main" id="{D3D791C2-9CC4-4BF6-9645-359539F19AF1}"/>
              </a:ext>
            </a:extLst>
          </p:cNvPr>
          <p:cNvPicPr>
            <a:picLocks noChangeAspect="1"/>
          </p:cNvPicPr>
          <p:nvPr/>
        </p:nvPicPr>
        <p:blipFill rotWithShape="1">
          <a:blip r:embed="rId4"/>
          <a:srcRect r="32923" b="53835"/>
          <a:stretch/>
        </p:blipFill>
        <p:spPr>
          <a:xfrm>
            <a:off x="1396544" y="473578"/>
            <a:ext cx="2306185" cy="2985329"/>
          </a:xfrm>
          <a:prstGeom prst="rect">
            <a:avLst/>
          </a:prstGeom>
        </p:spPr>
      </p:pic>
      <p:pic>
        <p:nvPicPr>
          <p:cNvPr id="7" name="Imagen 6">
            <a:extLst>
              <a:ext uri="{FF2B5EF4-FFF2-40B4-BE49-F238E27FC236}">
                <a16:creationId xmlns:a16="http://schemas.microsoft.com/office/drawing/2014/main" id="{56C7F919-1BE5-4F98-BB25-292F0776A7A1}"/>
              </a:ext>
            </a:extLst>
          </p:cNvPr>
          <p:cNvPicPr>
            <a:picLocks noChangeAspect="1"/>
          </p:cNvPicPr>
          <p:nvPr/>
        </p:nvPicPr>
        <p:blipFill rotWithShape="1">
          <a:blip r:embed="rId4"/>
          <a:srcRect t="48387"/>
          <a:stretch/>
        </p:blipFill>
        <p:spPr>
          <a:xfrm>
            <a:off x="8471026" y="151624"/>
            <a:ext cx="3294079" cy="3197851"/>
          </a:xfrm>
          <a:prstGeom prst="rect">
            <a:avLst/>
          </a:prstGeom>
        </p:spPr>
      </p:pic>
      <p:cxnSp>
        <p:nvCxnSpPr>
          <p:cNvPr id="14" name="Conector: angular 13">
            <a:extLst>
              <a:ext uri="{FF2B5EF4-FFF2-40B4-BE49-F238E27FC236}">
                <a16:creationId xmlns:a16="http://schemas.microsoft.com/office/drawing/2014/main" id="{FC416002-462C-4359-997E-4D45867EAF24}"/>
              </a:ext>
            </a:extLst>
          </p:cNvPr>
          <p:cNvCxnSpPr>
            <a:stCxn id="4" idx="1"/>
            <a:endCxn id="6" idx="3"/>
          </p:cNvCxnSpPr>
          <p:nvPr/>
        </p:nvCxnSpPr>
        <p:spPr>
          <a:xfrm rot="10800000" flipV="1">
            <a:off x="3702729" y="845551"/>
            <a:ext cx="1374880" cy="1120691"/>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0DEB8A4F-4DC5-4239-984D-D74BD95398B8}"/>
              </a:ext>
            </a:extLst>
          </p:cNvPr>
          <p:cNvCxnSpPr>
            <a:cxnSpLocks/>
            <a:stCxn id="4" idx="3"/>
            <a:endCxn id="7" idx="1"/>
          </p:cNvCxnSpPr>
          <p:nvPr/>
        </p:nvCxnSpPr>
        <p:spPr>
          <a:xfrm>
            <a:off x="6972847" y="845552"/>
            <a:ext cx="1498179" cy="904998"/>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5" name="Imagen 24">
            <a:extLst>
              <a:ext uri="{FF2B5EF4-FFF2-40B4-BE49-F238E27FC236}">
                <a16:creationId xmlns:a16="http://schemas.microsoft.com/office/drawing/2014/main" id="{530C8910-7F86-4786-BEE6-EB09B5137E31}"/>
              </a:ext>
            </a:extLst>
          </p:cNvPr>
          <p:cNvPicPr>
            <a:picLocks noChangeAspect="1"/>
          </p:cNvPicPr>
          <p:nvPr/>
        </p:nvPicPr>
        <p:blipFill>
          <a:blip r:embed="rId5"/>
          <a:stretch>
            <a:fillRect/>
          </a:stretch>
        </p:blipFill>
        <p:spPr>
          <a:xfrm>
            <a:off x="4006180" y="2402905"/>
            <a:ext cx="4038095" cy="1371429"/>
          </a:xfrm>
          <a:prstGeom prst="rect">
            <a:avLst/>
          </a:prstGeom>
        </p:spPr>
      </p:pic>
    </p:spTree>
    <p:extLst>
      <p:ext uri="{BB962C8B-B14F-4D97-AF65-F5344CB8AC3E}">
        <p14:creationId xmlns:p14="http://schemas.microsoft.com/office/powerpoint/2010/main" val="972494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44</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501075" y="3430159"/>
            <a:ext cx="276845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ENCAPSULAMIENTO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Consiste en ocultar los detalles de implementación de una clase detrás de una interfaz pública. Esto permite que los objetos interactúen entre sí a través de un conjunto de métodos y propiedades públicas, mientras que la implementación interna de la clase permanece oculta. </a:t>
            </a:r>
          </a:p>
        </p:txBody>
      </p:sp>
      <p:pic>
        <p:nvPicPr>
          <p:cNvPr id="4" name="Imagen 3">
            <a:extLst>
              <a:ext uri="{FF2B5EF4-FFF2-40B4-BE49-F238E27FC236}">
                <a16:creationId xmlns:a16="http://schemas.microsoft.com/office/drawing/2014/main" id="{92141114-D9B8-4161-8511-CA0303384123}"/>
              </a:ext>
            </a:extLst>
          </p:cNvPr>
          <p:cNvPicPr>
            <a:picLocks noChangeAspect="1"/>
          </p:cNvPicPr>
          <p:nvPr/>
        </p:nvPicPr>
        <p:blipFill>
          <a:blip r:embed="rId3"/>
          <a:stretch>
            <a:fillRect/>
          </a:stretch>
        </p:blipFill>
        <p:spPr>
          <a:xfrm>
            <a:off x="2561740" y="2276766"/>
            <a:ext cx="3267597" cy="2094613"/>
          </a:xfrm>
          <a:prstGeom prst="rect">
            <a:avLst/>
          </a:prstGeom>
        </p:spPr>
      </p:pic>
      <p:sp>
        <p:nvSpPr>
          <p:cNvPr id="9" name="CuadroTexto 8">
            <a:extLst>
              <a:ext uri="{FF2B5EF4-FFF2-40B4-BE49-F238E27FC236}">
                <a16:creationId xmlns:a16="http://schemas.microsoft.com/office/drawing/2014/main" id="{2E76D34C-BC1B-43CE-B255-B6170623175B}"/>
              </a:ext>
            </a:extLst>
          </p:cNvPr>
          <p:cNvSpPr txBox="1"/>
          <p:nvPr/>
        </p:nvSpPr>
        <p:spPr>
          <a:xfrm>
            <a:off x="2478833" y="190743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1269876" y="4797152"/>
            <a:ext cx="5713872" cy="1200329"/>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encapsulamiento permite limitar el acceso a los miembros de una clase, lo que ayuda a proteger la integridad de los datos y a asegurar que la lógica de la clase sea correcta.</a:t>
            </a:r>
          </a:p>
        </p:txBody>
      </p:sp>
      <p:pic>
        <p:nvPicPr>
          <p:cNvPr id="3074" name="Picture 2" descr="Encapsulamiento (informática) - Wikipedia, la enciclopedia libre">
            <a:extLst>
              <a:ext uri="{FF2B5EF4-FFF2-40B4-BE49-F238E27FC236}">
                <a16:creationId xmlns:a16="http://schemas.microsoft.com/office/drawing/2014/main" id="{477E3E00-7FB1-48EA-9057-7A57D1571C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9291" y="1784385"/>
            <a:ext cx="3016200" cy="17619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O: ¿Qué es la programación orientada a objetos? | Alura Cursos Online">
            <a:extLst>
              <a:ext uri="{FF2B5EF4-FFF2-40B4-BE49-F238E27FC236}">
                <a16:creationId xmlns:a16="http://schemas.microsoft.com/office/drawing/2014/main" id="{8AFCC241-C265-4EEA-A2E9-50BF12DB55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9447" y="4583093"/>
            <a:ext cx="4055393" cy="162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98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3035970" y="3233229"/>
            <a:ext cx="6729406" cy="430887"/>
          </a:xfrm>
          <a:prstGeom prst="rect">
            <a:avLst/>
          </a:prstGeom>
          <a:noFill/>
        </p:spPr>
        <p:txBody>
          <a:bodyPr wrap="none" rtlCol="0">
            <a:spAutoFit/>
          </a:bodyPr>
          <a:lstStyle/>
          <a:p>
            <a:r>
              <a:rPr lang="es-MX"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PILARES DE LA PROGRAMACIÓN ORIENTADA A OBJETOS</a:t>
            </a:r>
            <a:endParaRPr lang="es-PE" sz="22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249529" y="3430159"/>
            <a:ext cx="2265364"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POLIMORFISMO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269876" y="83969"/>
            <a:ext cx="5713872" cy="1754326"/>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Permite que los objetos de diferentes clases respondan al mismo mensaje o llamado a método. Esto significa que una clase puede tener varias formas de implementar un método y, dependiendo del objeto que se llame, se ejecutará la implementación específica de esa clase. </a:t>
            </a:r>
          </a:p>
        </p:txBody>
      </p:sp>
      <p:sp>
        <p:nvSpPr>
          <p:cNvPr id="9" name="CuadroTexto 8">
            <a:extLst>
              <a:ext uri="{FF2B5EF4-FFF2-40B4-BE49-F238E27FC236}">
                <a16:creationId xmlns:a16="http://schemas.microsoft.com/office/drawing/2014/main" id="{2E76D34C-BC1B-43CE-B255-B6170623175B}"/>
              </a:ext>
            </a:extLst>
          </p:cNvPr>
          <p:cNvSpPr txBox="1"/>
          <p:nvPr/>
        </p:nvSpPr>
        <p:spPr>
          <a:xfrm>
            <a:off x="1557908" y="1952504"/>
            <a:ext cx="1189547" cy="369332"/>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EJEMPLO:</a:t>
            </a:r>
          </a:p>
        </p:txBody>
      </p:sp>
      <p:sp>
        <p:nvSpPr>
          <p:cNvPr id="10" name="CuadroTexto 9">
            <a:extLst>
              <a:ext uri="{FF2B5EF4-FFF2-40B4-BE49-F238E27FC236}">
                <a16:creationId xmlns:a16="http://schemas.microsoft.com/office/drawing/2014/main" id="{18FB2EC4-C583-4825-B85C-79894C730C13}"/>
              </a:ext>
            </a:extLst>
          </p:cNvPr>
          <p:cNvSpPr txBox="1"/>
          <p:nvPr/>
        </p:nvSpPr>
        <p:spPr>
          <a:xfrm>
            <a:off x="4998728" y="5934670"/>
            <a:ext cx="6768752" cy="923330"/>
          </a:xfrm>
          <a:prstGeom prst="rect">
            <a:avLst/>
          </a:prstGeom>
          <a:noFill/>
        </p:spPr>
        <p:txBody>
          <a:bodyPr wrap="square" rtlCol="0">
            <a:spAutoFit/>
          </a:bodyPr>
          <a:lstStyle/>
          <a:p>
            <a:pPr marL="285750" indent="-285750" algn="just">
              <a:buFont typeface="Arial" panose="020B0604020202020204" pitchFamily="34" charset="0"/>
              <a:buChar char="•"/>
            </a:pP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resumen, el polimorfismo permite tratar a los objetos de diferentes clases de manera uniforme, lo que facilita la creación de código reutilizable y flexible.</a:t>
            </a:r>
          </a:p>
        </p:txBody>
      </p:sp>
      <p:pic>
        <p:nvPicPr>
          <p:cNvPr id="6" name="Imagen 5">
            <a:extLst>
              <a:ext uri="{FF2B5EF4-FFF2-40B4-BE49-F238E27FC236}">
                <a16:creationId xmlns:a16="http://schemas.microsoft.com/office/drawing/2014/main" id="{116717B3-9F50-496F-979C-34B290A1255E}"/>
              </a:ext>
            </a:extLst>
          </p:cNvPr>
          <p:cNvPicPr>
            <a:picLocks noChangeAspect="1"/>
          </p:cNvPicPr>
          <p:nvPr/>
        </p:nvPicPr>
        <p:blipFill rotWithShape="1">
          <a:blip r:embed="rId3"/>
          <a:srcRect r="12444" b="88113"/>
          <a:stretch/>
        </p:blipFill>
        <p:spPr>
          <a:xfrm>
            <a:off x="3761186" y="1954495"/>
            <a:ext cx="2695155" cy="815198"/>
          </a:xfrm>
          <a:prstGeom prst="rect">
            <a:avLst/>
          </a:prstGeom>
        </p:spPr>
      </p:pic>
      <p:pic>
        <p:nvPicPr>
          <p:cNvPr id="12" name="Imagen 11">
            <a:extLst>
              <a:ext uri="{FF2B5EF4-FFF2-40B4-BE49-F238E27FC236}">
                <a16:creationId xmlns:a16="http://schemas.microsoft.com/office/drawing/2014/main" id="{D46D7105-3FC5-4F2E-8CC0-E2C89FC8927C}"/>
              </a:ext>
            </a:extLst>
          </p:cNvPr>
          <p:cNvPicPr>
            <a:picLocks noChangeAspect="1"/>
          </p:cNvPicPr>
          <p:nvPr/>
        </p:nvPicPr>
        <p:blipFill rotWithShape="1">
          <a:blip r:embed="rId3"/>
          <a:srcRect t="55018" b="-1"/>
          <a:stretch/>
        </p:blipFill>
        <p:spPr>
          <a:xfrm>
            <a:off x="1364378" y="3440614"/>
            <a:ext cx="3078207" cy="3084926"/>
          </a:xfrm>
          <a:prstGeom prst="rect">
            <a:avLst/>
          </a:prstGeom>
        </p:spPr>
      </p:pic>
      <p:pic>
        <p:nvPicPr>
          <p:cNvPr id="13" name="Imagen 12">
            <a:extLst>
              <a:ext uri="{FF2B5EF4-FFF2-40B4-BE49-F238E27FC236}">
                <a16:creationId xmlns:a16="http://schemas.microsoft.com/office/drawing/2014/main" id="{F4775BBF-4666-4F47-9353-00749841A2AA}"/>
              </a:ext>
            </a:extLst>
          </p:cNvPr>
          <p:cNvPicPr>
            <a:picLocks noChangeAspect="1"/>
          </p:cNvPicPr>
          <p:nvPr/>
        </p:nvPicPr>
        <p:blipFill rotWithShape="1">
          <a:blip r:embed="rId3"/>
          <a:srcRect t="14068" r="14323" b="46402"/>
          <a:stretch/>
        </p:blipFill>
        <p:spPr>
          <a:xfrm>
            <a:off x="8126121" y="482833"/>
            <a:ext cx="2637321" cy="2710924"/>
          </a:xfrm>
          <a:prstGeom prst="rect">
            <a:avLst/>
          </a:prstGeom>
        </p:spPr>
      </p:pic>
      <p:cxnSp>
        <p:nvCxnSpPr>
          <p:cNvPr id="14" name="Conector: angular 13">
            <a:extLst>
              <a:ext uri="{FF2B5EF4-FFF2-40B4-BE49-F238E27FC236}">
                <a16:creationId xmlns:a16="http://schemas.microsoft.com/office/drawing/2014/main" id="{AC2032A0-26CE-45F1-A51A-86D52EAE8185}"/>
              </a:ext>
            </a:extLst>
          </p:cNvPr>
          <p:cNvCxnSpPr>
            <a:cxnSpLocks/>
            <a:stCxn id="6" idx="2"/>
            <a:endCxn id="12" idx="0"/>
          </p:cNvCxnSpPr>
          <p:nvPr/>
        </p:nvCxnSpPr>
        <p:spPr>
          <a:xfrm rot="5400000">
            <a:off x="3670663" y="2002512"/>
            <a:ext cx="670921" cy="220528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a:extLst>
              <a:ext uri="{FF2B5EF4-FFF2-40B4-BE49-F238E27FC236}">
                <a16:creationId xmlns:a16="http://schemas.microsoft.com/office/drawing/2014/main" id="{080BB9A2-5A8A-4B93-B9D5-09AF3B61A73B}"/>
              </a:ext>
            </a:extLst>
          </p:cNvPr>
          <p:cNvCxnSpPr>
            <a:cxnSpLocks/>
            <a:stCxn id="6" idx="3"/>
            <a:endCxn id="13" idx="1"/>
          </p:cNvCxnSpPr>
          <p:nvPr/>
        </p:nvCxnSpPr>
        <p:spPr>
          <a:xfrm flipV="1">
            <a:off x="6456341" y="1838295"/>
            <a:ext cx="1669780" cy="523799"/>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AC71E072-0EB0-439A-A3F6-55203F240CA0}"/>
              </a:ext>
            </a:extLst>
          </p:cNvPr>
          <p:cNvPicPr>
            <a:picLocks noChangeAspect="1"/>
          </p:cNvPicPr>
          <p:nvPr/>
        </p:nvPicPr>
        <p:blipFill>
          <a:blip r:embed="rId4"/>
          <a:stretch>
            <a:fillRect/>
          </a:stretch>
        </p:blipFill>
        <p:spPr>
          <a:xfrm>
            <a:off x="7048575" y="4427324"/>
            <a:ext cx="3775872" cy="1176091"/>
          </a:xfrm>
          <a:prstGeom prst="rect">
            <a:avLst/>
          </a:prstGeom>
        </p:spPr>
      </p:pic>
    </p:spTree>
    <p:extLst>
      <p:ext uri="{BB962C8B-B14F-4D97-AF65-F5344CB8AC3E}">
        <p14:creationId xmlns:p14="http://schemas.microsoft.com/office/powerpoint/2010/main" val="173240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46</a:t>
            </a:fld>
            <a:endParaRPr lang="es-ES" noProof="0" dirty="0"/>
          </a:p>
        </p:txBody>
      </p:sp>
      <p:sp>
        <p:nvSpPr>
          <p:cNvPr id="9" name="CuadroTexto 8">
            <a:extLst>
              <a:ext uri="{FF2B5EF4-FFF2-40B4-BE49-F238E27FC236}">
                <a16:creationId xmlns:a16="http://schemas.microsoft.com/office/drawing/2014/main" id="{522997E0-2C77-4E05-9F75-87F72499A351}"/>
              </a:ext>
            </a:extLst>
          </p:cNvPr>
          <p:cNvSpPr txBox="1"/>
          <p:nvPr/>
        </p:nvSpPr>
        <p:spPr>
          <a:xfrm>
            <a:off x="5391274" y="35332"/>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214810" y="219998"/>
            <a:ext cx="41764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a:off x="7427922" y="219998"/>
            <a:ext cx="4372064"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0" name="CuadroTexto 39">
            <a:extLst>
              <a:ext uri="{FF2B5EF4-FFF2-40B4-BE49-F238E27FC236}">
                <a16:creationId xmlns:a16="http://schemas.microsoft.com/office/drawing/2014/main" id="{9E93214B-44EA-4A6A-B083-B9F7FC2A00FD}"/>
              </a:ext>
            </a:extLst>
          </p:cNvPr>
          <p:cNvSpPr txBox="1"/>
          <p:nvPr/>
        </p:nvSpPr>
        <p:spPr>
          <a:xfrm>
            <a:off x="4428643" y="2205224"/>
            <a:ext cx="114480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42" name="CuadroTexto 41">
            <a:extLst>
              <a:ext uri="{FF2B5EF4-FFF2-40B4-BE49-F238E27FC236}">
                <a16:creationId xmlns:a16="http://schemas.microsoft.com/office/drawing/2014/main" id="{820C0448-D53E-4E01-90D1-48B05281B96A}"/>
              </a:ext>
            </a:extLst>
          </p:cNvPr>
          <p:cNvSpPr txBox="1"/>
          <p:nvPr/>
        </p:nvSpPr>
        <p:spPr>
          <a:xfrm>
            <a:off x="2259858" y="2205224"/>
            <a:ext cx="98065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USUARIO</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(USER)</a:t>
            </a:r>
          </a:p>
        </p:txBody>
      </p:sp>
      <p:sp>
        <p:nvSpPr>
          <p:cNvPr id="44" name="CuadroTexto 43">
            <a:extLst>
              <a:ext uri="{FF2B5EF4-FFF2-40B4-BE49-F238E27FC236}">
                <a16:creationId xmlns:a16="http://schemas.microsoft.com/office/drawing/2014/main" id="{39F1F58E-92D5-4AB2-B7CA-E970FF319CC7}"/>
              </a:ext>
            </a:extLst>
          </p:cNvPr>
          <p:cNvSpPr txBox="1"/>
          <p:nvPr/>
        </p:nvSpPr>
        <p:spPr>
          <a:xfrm>
            <a:off x="6843603" y="2205224"/>
            <a:ext cx="939873"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45" name="CuadroTexto 44">
            <a:extLst>
              <a:ext uri="{FF2B5EF4-FFF2-40B4-BE49-F238E27FC236}">
                <a16:creationId xmlns:a16="http://schemas.microsoft.com/office/drawing/2014/main" id="{3F84DAE6-D0E0-4DF1-B529-7D750EA4F6C6}"/>
              </a:ext>
            </a:extLst>
          </p:cNvPr>
          <p:cNvSpPr txBox="1"/>
          <p:nvPr/>
        </p:nvSpPr>
        <p:spPr>
          <a:xfrm>
            <a:off x="8953093" y="2205224"/>
            <a:ext cx="1254191" cy="584775"/>
          </a:xfrm>
          <a:prstGeom prst="rect">
            <a:avLst/>
          </a:prstGeom>
          <a:noFill/>
          <a:ln>
            <a:solidFill>
              <a:schemeClr val="tx2"/>
            </a:solidFill>
          </a:ln>
        </p:spPr>
        <p:txBody>
          <a:bodyPr wrap="none" rtlCol="0">
            <a:spAutoFit/>
          </a:bodyPr>
          <a:lstStyle/>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46" name="Conector recto 45">
            <a:extLst>
              <a:ext uri="{FF2B5EF4-FFF2-40B4-BE49-F238E27FC236}">
                <a16:creationId xmlns:a16="http://schemas.microsoft.com/office/drawing/2014/main" id="{24E6399B-882A-4CD2-80C5-845387F2A563}"/>
              </a:ext>
            </a:extLst>
          </p:cNvPr>
          <p:cNvCxnSpPr/>
          <p:nvPr/>
        </p:nvCxnSpPr>
        <p:spPr>
          <a:xfrm>
            <a:off x="3862164"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8" name="Conector recto 47">
            <a:extLst>
              <a:ext uri="{FF2B5EF4-FFF2-40B4-BE49-F238E27FC236}">
                <a16:creationId xmlns:a16="http://schemas.microsoft.com/office/drawing/2014/main" id="{DF56AB82-C98D-4EBC-957B-38498090DACB}"/>
              </a:ext>
            </a:extLst>
          </p:cNvPr>
          <p:cNvCxnSpPr/>
          <p:nvPr/>
        </p:nvCxnSpPr>
        <p:spPr>
          <a:xfrm>
            <a:off x="623842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49" name="Conector recto 48">
            <a:extLst>
              <a:ext uri="{FF2B5EF4-FFF2-40B4-BE49-F238E27FC236}">
                <a16:creationId xmlns:a16="http://schemas.microsoft.com/office/drawing/2014/main" id="{68B0A12E-6461-41F6-AA0D-E44E39494B04}"/>
              </a:ext>
            </a:extLst>
          </p:cNvPr>
          <p:cNvCxnSpPr/>
          <p:nvPr/>
        </p:nvCxnSpPr>
        <p:spPr>
          <a:xfrm>
            <a:off x="8398668" y="2205224"/>
            <a:ext cx="0" cy="3240000"/>
          </a:xfrm>
          <a:prstGeom prst="line">
            <a:avLst/>
          </a:prstGeom>
        </p:spPr>
        <p:style>
          <a:lnRef idx="1">
            <a:schemeClr val="dk1"/>
          </a:lnRef>
          <a:fillRef idx="0">
            <a:schemeClr val="dk1"/>
          </a:fillRef>
          <a:effectRef idx="0">
            <a:schemeClr val="dk1"/>
          </a:effectRef>
          <a:fontRef idx="minor">
            <a:schemeClr val="tx1"/>
          </a:fontRef>
        </p:style>
      </p:cxnSp>
      <p:cxnSp>
        <p:nvCxnSpPr>
          <p:cNvPr id="50" name="Conector recto 49">
            <a:extLst>
              <a:ext uri="{FF2B5EF4-FFF2-40B4-BE49-F238E27FC236}">
                <a16:creationId xmlns:a16="http://schemas.microsoft.com/office/drawing/2014/main" id="{A97CFA67-BA9B-4845-A44A-590F0A171D68}"/>
              </a:ext>
            </a:extLst>
          </p:cNvPr>
          <p:cNvCxnSpPr/>
          <p:nvPr/>
        </p:nvCxnSpPr>
        <p:spPr>
          <a:xfrm>
            <a:off x="10774932" y="2205224"/>
            <a:ext cx="0" cy="3240000"/>
          </a:xfrm>
          <a:prstGeom prst="line">
            <a:avLst/>
          </a:prstGeom>
        </p:spPr>
        <p:style>
          <a:lnRef idx="1">
            <a:schemeClr val="dk1"/>
          </a:lnRef>
          <a:fillRef idx="0">
            <a:schemeClr val="dk1"/>
          </a:fillRef>
          <a:effectRef idx="0">
            <a:schemeClr val="dk1"/>
          </a:effectRef>
          <a:fontRef idx="minor">
            <a:schemeClr val="tx1"/>
          </a:fontRef>
        </p:style>
      </p:cxnSp>
      <p:pic>
        <p:nvPicPr>
          <p:cNvPr id="1026" name="Picture 2" descr="File:Robustness Diagram Actor.svg - Wikipedia">
            <a:extLst>
              <a:ext uri="{FF2B5EF4-FFF2-40B4-BE49-F238E27FC236}">
                <a16:creationId xmlns:a16="http://schemas.microsoft.com/office/drawing/2014/main" id="{D4E9EA36-DB5E-44C4-ADF5-919CF6C54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390" t="6182" r="28390" b="7271"/>
          <a:stretch/>
        </p:blipFill>
        <p:spPr bwMode="auto">
          <a:xfrm>
            <a:off x="2259858" y="3462991"/>
            <a:ext cx="980633" cy="137289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File Icon Vector Isolated on White Background, File Sign Stock Vector -  Illustration of decline, management: 125391856">
            <a:extLst>
              <a:ext uri="{FF2B5EF4-FFF2-40B4-BE49-F238E27FC236}">
                <a16:creationId xmlns:a16="http://schemas.microsoft.com/office/drawing/2014/main" id="{D4E3E3B6-4729-4DAB-BC19-4580E24066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4477357"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File Icon Vector Isolated on White Background, File Sign Stock Vector -  Illustration of decline, management: 125391856">
            <a:extLst>
              <a:ext uri="{FF2B5EF4-FFF2-40B4-BE49-F238E27FC236}">
                <a16:creationId xmlns:a16="http://schemas.microsoft.com/office/drawing/2014/main" id="{1C48B4FD-9407-4A52-9266-C3391507AD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6718455"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File Icon Vector Isolated on White Background, File Sign Stock Vector -  Illustration of decline, management: 125391856">
            <a:extLst>
              <a:ext uri="{FF2B5EF4-FFF2-40B4-BE49-F238E27FC236}">
                <a16:creationId xmlns:a16="http://schemas.microsoft.com/office/drawing/2014/main" id="{AD95C780-2EDB-4BB1-8711-C598FB2D82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754" t="11280" r="19547" b="11279"/>
          <a:stretch/>
        </p:blipFill>
        <p:spPr bwMode="auto">
          <a:xfrm>
            <a:off x="9013861" y="3462991"/>
            <a:ext cx="1200187" cy="137289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ector recto de flecha 52">
            <a:extLst>
              <a:ext uri="{FF2B5EF4-FFF2-40B4-BE49-F238E27FC236}">
                <a16:creationId xmlns:a16="http://schemas.microsoft.com/office/drawing/2014/main" id="{6C8ADE01-51B6-493A-A9CC-3740E61308B4}"/>
              </a:ext>
            </a:extLst>
          </p:cNvPr>
          <p:cNvCxnSpPr>
            <a:stCxn id="1026" idx="3"/>
            <a:endCxn id="47" idx="1"/>
          </p:cNvCxnSpPr>
          <p:nvPr/>
        </p:nvCxnSpPr>
        <p:spPr>
          <a:xfrm>
            <a:off x="3240491" y="4149440"/>
            <a:ext cx="1236866"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58" name="Conector recto de flecha 57">
            <a:extLst>
              <a:ext uri="{FF2B5EF4-FFF2-40B4-BE49-F238E27FC236}">
                <a16:creationId xmlns:a16="http://schemas.microsoft.com/office/drawing/2014/main" id="{3C311777-2617-4E94-972F-2358DAA605AF}"/>
              </a:ext>
            </a:extLst>
          </p:cNvPr>
          <p:cNvCxnSpPr>
            <a:cxnSpLocks/>
            <a:stCxn id="47" idx="3"/>
            <a:endCxn id="54" idx="1"/>
          </p:cNvCxnSpPr>
          <p:nvPr/>
        </p:nvCxnSpPr>
        <p:spPr>
          <a:xfrm>
            <a:off x="5677544" y="4149440"/>
            <a:ext cx="1040911"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cxnSp>
        <p:nvCxnSpPr>
          <p:cNvPr id="61" name="Conector recto de flecha 60">
            <a:extLst>
              <a:ext uri="{FF2B5EF4-FFF2-40B4-BE49-F238E27FC236}">
                <a16:creationId xmlns:a16="http://schemas.microsoft.com/office/drawing/2014/main" id="{ED9BF824-C4FB-45AD-AC99-6673DC1C20A5}"/>
              </a:ext>
            </a:extLst>
          </p:cNvPr>
          <p:cNvCxnSpPr>
            <a:cxnSpLocks/>
            <a:stCxn id="54" idx="3"/>
            <a:endCxn id="55" idx="1"/>
          </p:cNvCxnSpPr>
          <p:nvPr/>
        </p:nvCxnSpPr>
        <p:spPr>
          <a:xfrm>
            <a:off x="7918642" y="4149440"/>
            <a:ext cx="1095219" cy="0"/>
          </a:xfrm>
          <a:prstGeom prst="straightConnector1">
            <a:avLst/>
          </a:prstGeom>
          <a:ln w="28575">
            <a:solidFill>
              <a:srgbClr val="0070C0"/>
            </a:solidFill>
            <a:tailEnd type="triangle"/>
          </a:ln>
        </p:spPr>
        <p:style>
          <a:lnRef idx="1">
            <a:schemeClr val="accent4"/>
          </a:lnRef>
          <a:fillRef idx="0">
            <a:schemeClr val="accent4"/>
          </a:fillRef>
          <a:effectRef idx="0">
            <a:schemeClr val="accent4"/>
          </a:effectRef>
          <a:fontRef idx="minor">
            <a:schemeClr val="tx1"/>
          </a:fontRef>
        </p:style>
      </p:cxnSp>
      <p:sp>
        <p:nvSpPr>
          <p:cNvPr id="1025" name="CuadroTexto 1024">
            <a:extLst>
              <a:ext uri="{FF2B5EF4-FFF2-40B4-BE49-F238E27FC236}">
                <a16:creationId xmlns:a16="http://schemas.microsoft.com/office/drawing/2014/main" id="{D70AB8BE-08D8-45F9-A58B-1F196E9918C4}"/>
              </a:ext>
            </a:extLst>
          </p:cNvPr>
          <p:cNvSpPr txBox="1"/>
          <p:nvPr/>
        </p:nvSpPr>
        <p:spPr>
          <a:xfrm>
            <a:off x="3597931" y="3789040"/>
            <a:ext cx="319318" cy="369332"/>
          </a:xfrm>
          <a:prstGeom prst="rect">
            <a:avLst/>
          </a:prstGeom>
          <a:noFill/>
        </p:spPr>
        <p:txBody>
          <a:bodyPr wrap="none" rtlCol="0">
            <a:spAutoFit/>
          </a:bodyPr>
          <a:lstStyle/>
          <a:p>
            <a:r>
              <a:rPr lang="es-PE" b="1" dirty="0">
                <a:solidFill>
                  <a:srgbClr val="C00000"/>
                </a:solidFill>
                <a:effectLst>
                  <a:outerShdw blurRad="38100" dist="38100" dir="2700000" algn="tl">
                    <a:srgbClr val="000000">
                      <a:alpha val="43137"/>
                    </a:srgbClr>
                  </a:outerShdw>
                </a:effectLst>
              </a:rPr>
              <a:t>1</a:t>
            </a:r>
          </a:p>
        </p:txBody>
      </p:sp>
      <p:sp>
        <p:nvSpPr>
          <p:cNvPr id="68" name="CuadroTexto 67">
            <a:extLst>
              <a:ext uri="{FF2B5EF4-FFF2-40B4-BE49-F238E27FC236}">
                <a16:creationId xmlns:a16="http://schemas.microsoft.com/office/drawing/2014/main" id="{0A8BED9D-4000-4212-8455-D8CE202F9852}"/>
              </a:ext>
            </a:extLst>
          </p:cNvPr>
          <p:cNvSpPr txBox="1"/>
          <p:nvPr/>
        </p:nvSpPr>
        <p:spPr>
          <a:xfrm>
            <a:off x="5911732" y="3802142"/>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2</a:t>
            </a:r>
          </a:p>
        </p:txBody>
      </p:sp>
      <p:sp>
        <p:nvSpPr>
          <p:cNvPr id="69" name="CuadroTexto 68">
            <a:extLst>
              <a:ext uri="{FF2B5EF4-FFF2-40B4-BE49-F238E27FC236}">
                <a16:creationId xmlns:a16="http://schemas.microsoft.com/office/drawing/2014/main" id="{4AD8FBA2-D082-4E39-9D23-FEAA71EFB4E9}"/>
              </a:ext>
            </a:extLst>
          </p:cNvPr>
          <p:cNvSpPr txBox="1"/>
          <p:nvPr/>
        </p:nvSpPr>
        <p:spPr>
          <a:xfrm>
            <a:off x="8105467" y="3813159"/>
            <a:ext cx="319318" cy="369332"/>
          </a:xfrm>
          <a:prstGeom prst="rect">
            <a:avLst/>
          </a:prstGeom>
          <a:noFill/>
        </p:spPr>
        <p:txBody>
          <a:bodyPr wrap="none" rtlCol="0">
            <a:spAutoFit/>
          </a:bodyPr>
          <a:lstStyle>
            <a:defPPr rtl="0">
              <a:defRPr lang="es-es"/>
            </a:defPPr>
            <a:lvl1pPr>
              <a:defRPr b="1">
                <a:solidFill>
                  <a:srgbClr val="C00000"/>
                </a:solidFill>
                <a:effectLst>
                  <a:outerShdw blurRad="38100" dist="38100" dir="2700000" algn="tl">
                    <a:srgbClr val="000000">
                      <a:alpha val="43137"/>
                    </a:srgbClr>
                  </a:outerShdw>
                </a:effectLst>
              </a:defRPr>
            </a:lvl1pPr>
          </a:lstStyle>
          <a:p>
            <a:r>
              <a:rPr lang="es-PE" dirty="0"/>
              <a:t>3</a:t>
            </a:r>
          </a:p>
        </p:txBody>
      </p:sp>
      <p:sp>
        <p:nvSpPr>
          <p:cNvPr id="70" name="CuadroTexto 69">
            <a:extLst>
              <a:ext uri="{FF2B5EF4-FFF2-40B4-BE49-F238E27FC236}">
                <a16:creationId xmlns:a16="http://schemas.microsoft.com/office/drawing/2014/main" id="{27E5E434-0BD8-4B12-94CA-A5DA4DD7F981}"/>
              </a:ext>
            </a:extLst>
          </p:cNvPr>
          <p:cNvSpPr txBox="1"/>
          <p:nvPr/>
        </p:nvSpPr>
        <p:spPr>
          <a:xfrm>
            <a:off x="1355204" y="5839754"/>
            <a:ext cx="4352153" cy="923330"/>
          </a:xfrm>
          <a:prstGeom prst="rect">
            <a:avLst/>
          </a:prstGeom>
          <a:noFill/>
          <a:ln>
            <a:solidFill>
              <a:schemeClr val="tx2"/>
            </a:solidFill>
          </a:ln>
        </p:spPr>
        <p:txBody>
          <a:bodyPr wrap="none" rtlCol="0">
            <a:spAutoFit/>
          </a:bodyPr>
          <a:lstStyle/>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Crear, modificar o eliminar archivos</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Preparar archivos para confirmación</a:t>
            </a:r>
          </a:p>
          <a:p>
            <a:pPr marL="342900" indent="-342900">
              <a:buFont typeface="+mj-lt"/>
              <a:buAutoNum type="arabicParenR"/>
            </a:pPr>
            <a:r>
              <a:rPr lang="es-PE" b="1" dirty="0">
                <a:solidFill>
                  <a:srgbClr val="C00000"/>
                </a:solidFill>
                <a:effectLst>
                  <a:outerShdw blurRad="38100" dist="38100" dir="2700000" algn="tl">
                    <a:srgbClr val="000000">
                      <a:alpha val="43137"/>
                    </a:srgbClr>
                  </a:outerShdw>
                </a:effectLst>
              </a:rPr>
              <a:t>Confirmar archivos</a:t>
            </a:r>
          </a:p>
        </p:txBody>
      </p:sp>
      <p:sp>
        <p:nvSpPr>
          <p:cNvPr id="1027" name="CuadroTexto 1026">
            <a:extLst>
              <a:ext uri="{FF2B5EF4-FFF2-40B4-BE49-F238E27FC236}">
                <a16:creationId xmlns:a16="http://schemas.microsoft.com/office/drawing/2014/main" id="{5EE7A636-5BEA-46C1-95DE-D608AF5EC326}"/>
              </a:ext>
            </a:extLst>
          </p:cNvPr>
          <p:cNvSpPr txBox="1"/>
          <p:nvPr/>
        </p:nvSpPr>
        <p:spPr>
          <a:xfrm>
            <a:off x="4298701" y="5005636"/>
            <a:ext cx="1340432"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MODIFICADO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p>
        </p:txBody>
      </p:sp>
      <p:sp>
        <p:nvSpPr>
          <p:cNvPr id="72" name="CuadroTexto 71">
            <a:extLst>
              <a:ext uri="{FF2B5EF4-FFF2-40B4-BE49-F238E27FC236}">
                <a16:creationId xmlns:a16="http://schemas.microsoft.com/office/drawing/2014/main" id="{6D12DF37-D69E-4A78-B8CF-B9B02E3F2E80}"/>
              </a:ext>
            </a:extLst>
          </p:cNvPr>
          <p:cNvSpPr txBox="1"/>
          <p:nvPr/>
        </p:nvSpPr>
        <p:spPr>
          <a:xfrm>
            <a:off x="6542647" y="5005636"/>
            <a:ext cx="1684757"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EN PREPARACIÓN</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p>
        </p:txBody>
      </p:sp>
      <p:sp>
        <p:nvSpPr>
          <p:cNvPr id="73" name="CuadroTexto 72">
            <a:extLst>
              <a:ext uri="{FF2B5EF4-FFF2-40B4-BE49-F238E27FC236}">
                <a16:creationId xmlns:a16="http://schemas.microsoft.com/office/drawing/2014/main" id="{6ABE6A28-0FF5-4B65-8574-320049786869}"/>
              </a:ext>
            </a:extLst>
          </p:cNvPr>
          <p:cNvSpPr txBox="1"/>
          <p:nvPr/>
        </p:nvSpPr>
        <p:spPr>
          <a:xfrm>
            <a:off x="8842596" y="4991749"/>
            <a:ext cx="1404680" cy="584775"/>
          </a:xfrm>
          <a:prstGeom prst="rect">
            <a:avLst/>
          </a:prstGeom>
          <a:noFill/>
        </p:spPr>
        <p:txBody>
          <a:bodyPr wrap="none" rtlCol="0">
            <a:spAutoFit/>
          </a:bodyPr>
          <a:lstStyle/>
          <a:p>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CONFIRMADO</a:t>
            </a:r>
          </a:p>
          <a:p>
            <a:pPr algn="ct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sz="1600" b="1" dirty="0" err="1">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Commited</a:t>
            </a:r>
            <a:r>
              <a:rPr lang="es-PE" sz="1600" b="1" dirty="0">
                <a:solidFill>
                  <a:schemeClr val="accent5">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p>
        </p:txBody>
      </p:sp>
      <p:sp>
        <p:nvSpPr>
          <p:cNvPr id="74" name="Rectángulo 73">
            <a:extLst>
              <a:ext uri="{FF2B5EF4-FFF2-40B4-BE49-F238E27FC236}">
                <a16:creationId xmlns:a16="http://schemas.microsoft.com/office/drawing/2014/main" id="{4BA07E8C-9199-4F81-8C57-C908F374D1D0}"/>
              </a:ext>
            </a:extLst>
          </p:cNvPr>
          <p:cNvSpPr/>
          <p:nvPr/>
        </p:nvSpPr>
        <p:spPr>
          <a:xfrm>
            <a:off x="4019563" y="548680"/>
            <a:ext cx="2160260" cy="900246"/>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Directorio de trabajo</a:t>
            </a:r>
            <a:r>
              <a:rPr lang="es-ES" sz="1050" dirty="0"/>
              <a:t>, donde se encuentran almacenados los archivos generados por tu lenguaje de programación, en el que estas trabajando.</a:t>
            </a:r>
          </a:p>
        </p:txBody>
      </p:sp>
      <p:sp>
        <p:nvSpPr>
          <p:cNvPr id="75" name="Rectángulo 74">
            <a:extLst>
              <a:ext uri="{FF2B5EF4-FFF2-40B4-BE49-F238E27FC236}">
                <a16:creationId xmlns:a16="http://schemas.microsoft.com/office/drawing/2014/main" id="{0AB75C2D-B755-41B6-AAFA-603BE706A03E}"/>
              </a:ext>
            </a:extLst>
          </p:cNvPr>
          <p:cNvSpPr/>
          <p:nvPr/>
        </p:nvSpPr>
        <p:spPr>
          <a:xfrm>
            <a:off x="6407274" y="548680"/>
            <a:ext cx="1955502" cy="1384995"/>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es el lugar de término medio entre lo que ha actualizado con sus archivos del directorio de trabajo y lo que ha confirmado (ha realizado COMMIT) por última vez.</a:t>
            </a:r>
          </a:p>
        </p:txBody>
      </p:sp>
      <p:sp>
        <p:nvSpPr>
          <p:cNvPr id="76" name="Rectángulo 75">
            <a:extLst>
              <a:ext uri="{FF2B5EF4-FFF2-40B4-BE49-F238E27FC236}">
                <a16:creationId xmlns:a16="http://schemas.microsoft.com/office/drawing/2014/main" id="{10F4B60B-34F9-4122-A680-684FF6CC9525}"/>
              </a:ext>
            </a:extLst>
          </p:cNvPr>
          <p:cNvSpPr/>
          <p:nvPr/>
        </p:nvSpPr>
        <p:spPr>
          <a:xfrm>
            <a:off x="8636203" y="548680"/>
            <a:ext cx="1955501"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Local</a:t>
            </a:r>
            <a:r>
              <a:rPr lang="es-ES" sz="1050" dirty="0"/>
              <a:t>, lugar donde se almacenan las diferencias versiones de tus archivos generados y modificados localmente (PC o RED LAN), que ya han sido confirmados.</a:t>
            </a:r>
          </a:p>
        </p:txBody>
      </p:sp>
      <p:sp>
        <p:nvSpPr>
          <p:cNvPr id="77" name="Rectángulo 76">
            <a:extLst>
              <a:ext uri="{FF2B5EF4-FFF2-40B4-BE49-F238E27FC236}">
                <a16:creationId xmlns:a16="http://schemas.microsoft.com/office/drawing/2014/main" id="{315922E9-4793-42B3-AB05-AAEC199BF4E6}"/>
              </a:ext>
            </a:extLst>
          </p:cNvPr>
          <p:cNvSpPr/>
          <p:nvPr/>
        </p:nvSpPr>
        <p:spPr>
          <a:xfrm>
            <a:off x="6285601" y="5565491"/>
            <a:ext cx="2027182" cy="1223412"/>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Área de Preparación</a:t>
            </a:r>
            <a:r>
              <a:rPr lang="es-ES" sz="1050" dirty="0"/>
              <a:t>, Brinda espacio para preparar los cambios que se reflejarán en la próxima confirmación, con las modificaciones que se requieran antes de realizar la confirmación</a:t>
            </a:r>
          </a:p>
        </p:txBody>
      </p:sp>
      <p:sp>
        <p:nvSpPr>
          <p:cNvPr id="4" name="CuadroTexto 3">
            <a:extLst>
              <a:ext uri="{FF2B5EF4-FFF2-40B4-BE49-F238E27FC236}">
                <a16:creationId xmlns:a16="http://schemas.microsoft.com/office/drawing/2014/main" id="{94892F08-362B-C4EA-C506-45021F760D2B}"/>
              </a:ext>
            </a:extLst>
          </p:cNvPr>
          <p:cNvSpPr txBox="1"/>
          <p:nvPr/>
        </p:nvSpPr>
        <p:spPr>
          <a:xfrm rot="16200000">
            <a:off x="-1149062" y="3430159"/>
            <a:ext cx="406438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AMBIENTES Y ESTADOS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6CC366F2-10C0-E639-996E-03FB6C9F4A55}"/>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2042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47</a:t>
            </a:fld>
            <a:endParaRPr lang="es-ES" noProof="0" dirty="0"/>
          </a:p>
        </p:txBody>
      </p:sp>
      <p:pic>
        <p:nvPicPr>
          <p:cNvPr id="1028" name="Picture 4" descr="Conoce Git de una vez por todas | Nicolás Leal Blog">
            <a:extLst>
              <a:ext uri="{FF2B5EF4-FFF2-40B4-BE49-F238E27FC236}">
                <a16:creationId xmlns:a16="http://schemas.microsoft.com/office/drawing/2014/main" id="{E2983DA0-6174-4F85-9AD8-4B08D4A5EA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25" t="11314" r="3611" b="10266"/>
          <a:stretch/>
        </p:blipFill>
        <p:spPr bwMode="auto">
          <a:xfrm>
            <a:off x="1861769" y="2623343"/>
            <a:ext cx="8193083" cy="4118025"/>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89626DC6-C19B-4BE2-AFE8-C64FA79595EB}"/>
              </a:ext>
            </a:extLst>
          </p:cNvPr>
          <p:cNvSpPr/>
          <p:nvPr/>
        </p:nvSpPr>
        <p:spPr>
          <a:xfrm>
            <a:off x="8146277" y="869039"/>
            <a:ext cx="1998965" cy="1061829"/>
          </a:xfrm>
          <a:prstGeom prst="rect">
            <a:avLst/>
          </a:prstGeom>
          <a:solidFill>
            <a:schemeClr val="accent3">
              <a:lumMod val="20000"/>
              <a:lumOff val="8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050" b="1" dirty="0"/>
              <a:t>Repositorio Remoto</a:t>
            </a:r>
            <a:r>
              <a:rPr lang="es-ES" sz="1050" dirty="0"/>
              <a:t>, lugar en la NUBE, donde se almacenan las diferencias versiones de tus archivos confirmados del REPOSITORIO LOCAL.</a:t>
            </a:r>
          </a:p>
        </p:txBody>
      </p:sp>
      <p:cxnSp>
        <p:nvCxnSpPr>
          <p:cNvPr id="26" name="Conector recto de flecha 25">
            <a:extLst>
              <a:ext uri="{FF2B5EF4-FFF2-40B4-BE49-F238E27FC236}">
                <a16:creationId xmlns:a16="http://schemas.microsoft.com/office/drawing/2014/main" id="{F70D99C3-4DE1-4307-8CAB-0AE01E155330}"/>
              </a:ext>
            </a:extLst>
          </p:cNvPr>
          <p:cNvCxnSpPr>
            <a:cxnSpLocks/>
            <a:stCxn id="19" idx="2"/>
          </p:cNvCxnSpPr>
          <p:nvPr/>
        </p:nvCxnSpPr>
        <p:spPr>
          <a:xfrm>
            <a:off x="7011595" y="852790"/>
            <a:ext cx="1" cy="1842561"/>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8CA9683B-6697-4CB5-B9A3-EBADAB54EC67}"/>
              </a:ext>
            </a:extLst>
          </p:cNvPr>
          <p:cNvCxnSpPr>
            <a:cxnSpLocks/>
            <a:stCxn id="25" idx="2"/>
          </p:cNvCxnSpPr>
          <p:nvPr/>
        </p:nvCxnSpPr>
        <p:spPr>
          <a:xfrm flipH="1">
            <a:off x="9141750" y="1930868"/>
            <a:ext cx="4010" cy="753945"/>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 name="Conector recto 3">
            <a:extLst>
              <a:ext uri="{FF2B5EF4-FFF2-40B4-BE49-F238E27FC236}">
                <a16:creationId xmlns:a16="http://schemas.microsoft.com/office/drawing/2014/main" id="{87677A50-FBCC-4240-82B1-1F3CB4E6BFA2}"/>
              </a:ext>
            </a:extLst>
          </p:cNvPr>
          <p:cNvCxnSpPr>
            <a:cxnSpLocks/>
          </p:cNvCxnSpPr>
          <p:nvPr/>
        </p:nvCxnSpPr>
        <p:spPr>
          <a:xfrm>
            <a:off x="8110636" y="0"/>
            <a:ext cx="0" cy="685800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 name="CuadroTexto 6">
            <a:extLst>
              <a:ext uri="{FF2B5EF4-FFF2-40B4-BE49-F238E27FC236}">
                <a16:creationId xmlns:a16="http://schemas.microsoft.com/office/drawing/2014/main" id="{7DD6B780-77C0-4BCC-AE9E-C94D45A6D19A}"/>
              </a:ext>
            </a:extLst>
          </p:cNvPr>
          <p:cNvSpPr txBox="1"/>
          <p:nvPr/>
        </p:nvSpPr>
        <p:spPr>
          <a:xfrm>
            <a:off x="1561223" y="336473"/>
            <a:ext cx="2304527" cy="738664"/>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modificado y/o confirmado</a:t>
            </a:r>
          </a:p>
        </p:txBody>
      </p:sp>
      <p:sp>
        <p:nvSpPr>
          <p:cNvPr id="18" name="CuadroTexto 17">
            <a:extLst>
              <a:ext uri="{FF2B5EF4-FFF2-40B4-BE49-F238E27FC236}">
                <a16:creationId xmlns:a16="http://schemas.microsoft.com/office/drawing/2014/main" id="{0BC5BA16-3DC5-46AE-B787-0D2ACF40C549}"/>
              </a:ext>
            </a:extLst>
          </p:cNvPr>
          <p:cNvSpPr txBox="1"/>
          <p:nvPr/>
        </p:nvSpPr>
        <p:spPr>
          <a:xfrm>
            <a:off x="3753923" y="331658"/>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En Preparación</a:t>
            </a:r>
          </a:p>
        </p:txBody>
      </p:sp>
      <p:sp>
        <p:nvSpPr>
          <p:cNvPr id="19" name="CuadroTexto 18">
            <a:extLst>
              <a:ext uri="{FF2B5EF4-FFF2-40B4-BE49-F238E27FC236}">
                <a16:creationId xmlns:a16="http://schemas.microsoft.com/office/drawing/2014/main" id="{21B069E1-8F52-4705-8195-DD55174CFF23}"/>
              </a:ext>
            </a:extLst>
          </p:cNvPr>
          <p:cNvSpPr txBox="1"/>
          <p:nvPr/>
        </p:nvSpPr>
        <p:spPr>
          <a:xfrm>
            <a:off x="5859331" y="329570"/>
            <a:ext cx="2304527" cy="523220"/>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estado </a:t>
            </a:r>
          </a:p>
          <a:p>
            <a:pPr algn="ctr"/>
            <a:r>
              <a:rPr lang="es-PE" sz="1400" b="1" dirty="0">
                <a:solidFill>
                  <a:schemeClr val="accent5">
                    <a:lumMod val="75000"/>
                  </a:schemeClr>
                </a:solidFill>
                <a:effectLst>
                  <a:outerShdw blurRad="38100" dist="38100" dir="2700000" algn="tl">
                    <a:srgbClr val="000000">
                      <a:alpha val="43137"/>
                    </a:srgbClr>
                  </a:outerShdw>
                </a:effectLst>
              </a:rPr>
              <a:t>Confirmado</a:t>
            </a:r>
          </a:p>
        </p:txBody>
      </p:sp>
      <p:sp>
        <p:nvSpPr>
          <p:cNvPr id="20" name="CuadroTexto 19">
            <a:extLst>
              <a:ext uri="{FF2B5EF4-FFF2-40B4-BE49-F238E27FC236}">
                <a16:creationId xmlns:a16="http://schemas.microsoft.com/office/drawing/2014/main" id="{A6EB5726-73FE-4508-8261-6C4A8A3E6B26}"/>
              </a:ext>
            </a:extLst>
          </p:cNvPr>
          <p:cNvSpPr txBox="1"/>
          <p:nvPr/>
        </p:nvSpPr>
        <p:spPr>
          <a:xfrm>
            <a:off x="7964739" y="336473"/>
            <a:ext cx="2304527" cy="307777"/>
          </a:xfrm>
          <a:prstGeom prst="rect">
            <a:avLst/>
          </a:prstGeom>
          <a:noFill/>
        </p:spPr>
        <p:txBody>
          <a:bodyPr wrap="square" rtlCol="0">
            <a:spAutoFit/>
          </a:bodyPr>
          <a:lstStyle/>
          <a:p>
            <a:pPr algn="ctr"/>
            <a:r>
              <a:rPr lang="es-PE" sz="1400" b="1" dirty="0">
                <a:solidFill>
                  <a:schemeClr val="accent5">
                    <a:lumMod val="75000"/>
                  </a:schemeClr>
                </a:solidFill>
                <a:effectLst>
                  <a:outerShdw blurRad="38100" dist="38100" dir="2700000" algn="tl">
                    <a:srgbClr val="000000">
                      <a:alpha val="43137"/>
                    </a:srgbClr>
                  </a:outerShdw>
                </a:effectLst>
              </a:rPr>
              <a:t>Archivos en la Nube</a:t>
            </a:r>
          </a:p>
        </p:txBody>
      </p:sp>
      <p:sp>
        <p:nvSpPr>
          <p:cNvPr id="9" name="CuadroTexto 8">
            <a:extLst>
              <a:ext uri="{FF2B5EF4-FFF2-40B4-BE49-F238E27FC236}">
                <a16:creationId xmlns:a16="http://schemas.microsoft.com/office/drawing/2014/main" id="{522997E0-2C77-4E05-9F75-87F72499A351}"/>
              </a:ext>
            </a:extLst>
          </p:cNvPr>
          <p:cNvSpPr txBox="1"/>
          <p:nvPr/>
        </p:nvSpPr>
        <p:spPr>
          <a:xfrm>
            <a:off x="3873519" y="14634"/>
            <a:ext cx="2036648"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LOCAL</a:t>
            </a:r>
          </a:p>
        </p:txBody>
      </p:sp>
      <p:sp>
        <p:nvSpPr>
          <p:cNvPr id="23" name="CuadroTexto 22">
            <a:extLst>
              <a:ext uri="{FF2B5EF4-FFF2-40B4-BE49-F238E27FC236}">
                <a16:creationId xmlns:a16="http://schemas.microsoft.com/office/drawing/2014/main" id="{9891046A-E541-4ABE-BAE6-94A1CE4874D9}"/>
              </a:ext>
            </a:extLst>
          </p:cNvPr>
          <p:cNvSpPr txBox="1"/>
          <p:nvPr/>
        </p:nvSpPr>
        <p:spPr>
          <a:xfrm>
            <a:off x="8740365" y="0"/>
            <a:ext cx="2265877" cy="369332"/>
          </a:xfrm>
          <a:prstGeom prst="rect">
            <a:avLst/>
          </a:prstGeom>
          <a:noFill/>
        </p:spPr>
        <p:txBody>
          <a:bodyPr wrap="none" rtlCol="0">
            <a:spAutoFit/>
          </a:bodyPr>
          <a:lstStyle/>
          <a:p>
            <a:r>
              <a:rPr lang="es-PE" b="1" dirty="0">
                <a:solidFill>
                  <a:schemeClr val="accent1">
                    <a:lumMod val="75000"/>
                  </a:schemeClr>
                </a:solidFill>
                <a:effectLst>
                  <a:outerShdw blurRad="38100" dist="38100" dir="2700000" algn="tl">
                    <a:srgbClr val="000000">
                      <a:alpha val="43137"/>
                    </a:srgbClr>
                  </a:outerShdw>
                </a:effectLst>
              </a:rPr>
              <a:t>AMBIENTE REMOTO</a:t>
            </a:r>
          </a:p>
        </p:txBody>
      </p:sp>
      <p:cxnSp>
        <p:nvCxnSpPr>
          <p:cNvPr id="12" name="Conector recto de flecha 11">
            <a:extLst>
              <a:ext uri="{FF2B5EF4-FFF2-40B4-BE49-F238E27FC236}">
                <a16:creationId xmlns:a16="http://schemas.microsoft.com/office/drawing/2014/main" id="{5FD3A27C-FB90-4DBF-9103-57381F1116F8}"/>
              </a:ext>
            </a:extLst>
          </p:cNvPr>
          <p:cNvCxnSpPr>
            <a:stCxn id="23" idx="1"/>
          </p:cNvCxnSpPr>
          <p:nvPr/>
        </p:nvCxnSpPr>
        <p:spPr>
          <a:xfrm flipH="1">
            <a:off x="8163858" y="184666"/>
            <a:ext cx="576507"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FF22195C-ECB5-45AC-9EC2-7E524C424D29}"/>
              </a:ext>
            </a:extLst>
          </p:cNvPr>
          <p:cNvCxnSpPr>
            <a:cxnSpLocks/>
            <a:stCxn id="9" idx="1"/>
          </p:cNvCxnSpPr>
          <p:nvPr/>
        </p:nvCxnSpPr>
        <p:spPr>
          <a:xfrm flipH="1">
            <a:off x="1341884" y="199300"/>
            <a:ext cx="2531635"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a:extLst>
              <a:ext uri="{FF2B5EF4-FFF2-40B4-BE49-F238E27FC236}">
                <a16:creationId xmlns:a16="http://schemas.microsoft.com/office/drawing/2014/main" id="{44BFFCC4-9202-43DB-9B56-88853CCD9CB2}"/>
              </a:ext>
            </a:extLst>
          </p:cNvPr>
          <p:cNvCxnSpPr>
            <a:cxnSpLocks/>
            <a:stCxn id="23" idx="3"/>
          </p:cNvCxnSpPr>
          <p:nvPr/>
        </p:nvCxnSpPr>
        <p:spPr>
          <a:xfrm>
            <a:off x="11006242" y="184666"/>
            <a:ext cx="848810"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a:extLst>
              <a:ext uri="{FF2B5EF4-FFF2-40B4-BE49-F238E27FC236}">
                <a16:creationId xmlns:a16="http://schemas.microsoft.com/office/drawing/2014/main" id="{5355338F-22AA-4923-9AAD-1094982EF4F5}"/>
              </a:ext>
            </a:extLst>
          </p:cNvPr>
          <p:cNvCxnSpPr>
            <a:cxnSpLocks/>
            <a:stCxn id="9" idx="3"/>
          </p:cNvCxnSpPr>
          <p:nvPr/>
        </p:nvCxnSpPr>
        <p:spPr>
          <a:xfrm flipV="1">
            <a:off x="5910167" y="184666"/>
            <a:ext cx="2079179" cy="1463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 name="CuadroTexto 1">
            <a:extLst>
              <a:ext uri="{FF2B5EF4-FFF2-40B4-BE49-F238E27FC236}">
                <a16:creationId xmlns:a16="http://schemas.microsoft.com/office/drawing/2014/main" id="{385B9208-6506-683A-1092-ECA25746D5E8}"/>
              </a:ext>
            </a:extLst>
          </p:cNvPr>
          <p:cNvSpPr txBox="1"/>
          <p:nvPr/>
        </p:nvSpPr>
        <p:spPr>
          <a:xfrm rot="16200000">
            <a:off x="-1121033" y="3400442"/>
            <a:ext cx="289951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CONCEPTOS BÁSICOS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040886" y="3430159"/>
            <a:ext cx="3848041"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COMANDOS BÁSICOS EN GIT</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cxnSp>
        <p:nvCxnSpPr>
          <p:cNvPr id="16" name="Conector recto de flecha 15">
            <a:extLst>
              <a:ext uri="{FF2B5EF4-FFF2-40B4-BE49-F238E27FC236}">
                <a16:creationId xmlns:a16="http://schemas.microsoft.com/office/drawing/2014/main" id="{F6EA1C30-BA28-C9DC-2FCC-CCC8872466B0}"/>
              </a:ext>
            </a:extLst>
          </p:cNvPr>
          <p:cNvCxnSpPr>
            <a:cxnSpLocks/>
            <a:stCxn id="18" idx="2"/>
          </p:cNvCxnSpPr>
          <p:nvPr/>
        </p:nvCxnSpPr>
        <p:spPr>
          <a:xfrm flipH="1">
            <a:off x="4891842" y="854878"/>
            <a:ext cx="14345" cy="1840473"/>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C477E45A-7908-58C5-2EF9-0FFCDF92DAB0}"/>
              </a:ext>
            </a:extLst>
          </p:cNvPr>
          <p:cNvCxnSpPr>
            <a:cxnSpLocks/>
            <a:stCxn id="7" idx="2"/>
          </p:cNvCxnSpPr>
          <p:nvPr/>
        </p:nvCxnSpPr>
        <p:spPr>
          <a:xfrm flipH="1">
            <a:off x="2702899" y="1075137"/>
            <a:ext cx="10588" cy="1548206"/>
          </a:xfrm>
          <a:prstGeom prst="straightConnector1">
            <a:avLst/>
          </a:prstGeom>
          <a:ln>
            <a:solidFill>
              <a:srgbClr val="C0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30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857176" y="3866829"/>
            <a:ext cx="552067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EMPEZAR A TRABAJAR CON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4" name="CuadroTexto 3">
            <a:extLst>
              <a:ext uri="{FF2B5EF4-FFF2-40B4-BE49-F238E27FC236}">
                <a16:creationId xmlns:a16="http://schemas.microsoft.com/office/drawing/2014/main" id="{4D3E84DA-F7A2-07F9-07FE-7FF35CA09D3B}"/>
              </a:ext>
            </a:extLst>
          </p:cNvPr>
          <p:cNvSpPr txBox="1"/>
          <p:nvPr/>
        </p:nvSpPr>
        <p:spPr>
          <a:xfrm>
            <a:off x="5437132" y="170503"/>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7" name="Conector recto de flecha 6">
            <a:extLst>
              <a:ext uri="{FF2B5EF4-FFF2-40B4-BE49-F238E27FC236}">
                <a16:creationId xmlns:a16="http://schemas.microsoft.com/office/drawing/2014/main" id="{5F8DB0EE-752D-8B8D-F71F-966495484BB7}"/>
              </a:ext>
            </a:extLst>
          </p:cNvPr>
          <p:cNvCxnSpPr>
            <a:cxnSpLocks/>
            <a:stCxn id="4" idx="2"/>
            <a:endCxn id="16" idx="0"/>
          </p:cNvCxnSpPr>
          <p:nvPr/>
        </p:nvCxnSpPr>
        <p:spPr>
          <a:xfrm flipH="1">
            <a:off x="3863792" y="539835"/>
            <a:ext cx="2471439"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CCBB7F1F-5B6C-D039-8B48-D1AB5DF59C43}"/>
              </a:ext>
            </a:extLst>
          </p:cNvPr>
          <p:cNvCxnSpPr>
            <a:cxnSpLocks/>
            <a:stCxn id="4" idx="2"/>
            <a:endCxn id="18" idx="0"/>
          </p:cNvCxnSpPr>
          <p:nvPr/>
        </p:nvCxnSpPr>
        <p:spPr>
          <a:xfrm>
            <a:off x="6335231" y="539835"/>
            <a:ext cx="2639501" cy="9449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CuadroTexto 15">
            <a:extLst>
              <a:ext uri="{FF2B5EF4-FFF2-40B4-BE49-F238E27FC236}">
                <a16:creationId xmlns:a16="http://schemas.microsoft.com/office/drawing/2014/main" id="{6D5C2937-DC13-E387-FD1F-830CF1F28A86}"/>
              </a:ext>
            </a:extLst>
          </p:cNvPr>
          <p:cNvSpPr txBox="1"/>
          <p:nvPr/>
        </p:nvSpPr>
        <p:spPr>
          <a:xfrm>
            <a:off x="1847568" y="1484784"/>
            <a:ext cx="4032448" cy="1754326"/>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INICIAR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y utilizar el comando siguiente:</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init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8" name="CuadroTexto 17">
            <a:extLst>
              <a:ext uri="{FF2B5EF4-FFF2-40B4-BE49-F238E27FC236}">
                <a16:creationId xmlns:a16="http://schemas.microsoft.com/office/drawing/2014/main" id="{BFACBA0F-EB6D-DA42-A5B0-D4030115F8C6}"/>
              </a:ext>
            </a:extLst>
          </p:cNvPr>
          <p:cNvSpPr txBox="1"/>
          <p:nvPr/>
        </p:nvSpPr>
        <p:spPr>
          <a:xfrm>
            <a:off x="6958508" y="1484784"/>
            <a:ext cx="4032448" cy="2031325"/>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CLONAR REPOSITORIO</a:t>
            </a: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la estructura de carpetas que va a contener al repositorio de GIT clonado y utilizar el comando siguiente:</a:t>
            </a:r>
          </a:p>
          <a:p>
            <a:pPr algn="just"/>
            <a:endParaRPr lang="es-PE" dirty="0">
              <a:solidFill>
                <a:schemeClr val="tx2"/>
              </a:solidFill>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cxnSp>
        <p:nvCxnSpPr>
          <p:cNvPr id="21" name="Conector recto 20">
            <a:extLst>
              <a:ext uri="{FF2B5EF4-FFF2-40B4-BE49-F238E27FC236}">
                <a16:creationId xmlns:a16="http://schemas.microsoft.com/office/drawing/2014/main" id="{9F375AC0-B747-A700-6888-1B34DA2A16C6}"/>
              </a:ext>
            </a:extLst>
          </p:cNvPr>
          <p:cNvCxnSpPr/>
          <p:nvPr/>
        </p:nvCxnSpPr>
        <p:spPr>
          <a:xfrm>
            <a:off x="6454452" y="1484784"/>
            <a:ext cx="0" cy="537321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33D0130-E4CF-DF3E-7C48-4FF60E7A496A}"/>
              </a:ext>
            </a:extLst>
          </p:cNvPr>
          <p:cNvPicPr>
            <a:picLocks noChangeAspect="1"/>
          </p:cNvPicPr>
          <p:nvPr/>
        </p:nvPicPr>
        <p:blipFill>
          <a:blip r:embed="rId3"/>
          <a:stretch>
            <a:fillRect/>
          </a:stretch>
        </p:blipFill>
        <p:spPr>
          <a:xfrm>
            <a:off x="1437841" y="3429000"/>
            <a:ext cx="4831987" cy="2633211"/>
          </a:xfrm>
          <a:prstGeom prst="rect">
            <a:avLst/>
          </a:prstGeom>
          <a:ln>
            <a:solidFill>
              <a:schemeClr val="tx2"/>
            </a:solidFill>
          </a:ln>
        </p:spPr>
      </p:pic>
      <p:pic>
        <p:nvPicPr>
          <p:cNvPr id="29" name="Imagen 28">
            <a:extLst>
              <a:ext uri="{FF2B5EF4-FFF2-40B4-BE49-F238E27FC236}">
                <a16:creationId xmlns:a16="http://schemas.microsoft.com/office/drawing/2014/main" id="{093258C9-9861-ABD2-307B-4C4800C2C24B}"/>
              </a:ext>
            </a:extLst>
          </p:cNvPr>
          <p:cNvPicPr>
            <a:picLocks noChangeAspect="1"/>
          </p:cNvPicPr>
          <p:nvPr/>
        </p:nvPicPr>
        <p:blipFill>
          <a:blip r:embed="rId4"/>
          <a:stretch>
            <a:fillRect/>
          </a:stretch>
        </p:blipFill>
        <p:spPr>
          <a:xfrm>
            <a:off x="6562964" y="3539698"/>
            <a:ext cx="5267167" cy="2640825"/>
          </a:xfrm>
          <a:prstGeom prst="rect">
            <a:avLst/>
          </a:prstGeom>
        </p:spPr>
      </p:pic>
      <p:sp>
        <p:nvSpPr>
          <p:cNvPr id="31" name="CuadroTexto 30">
            <a:extLst>
              <a:ext uri="{FF2B5EF4-FFF2-40B4-BE49-F238E27FC236}">
                <a16:creationId xmlns:a16="http://schemas.microsoft.com/office/drawing/2014/main" id="{47086E72-2F76-46CE-5C0A-0F3E41A2B644}"/>
              </a:ext>
            </a:extLst>
          </p:cNvPr>
          <p:cNvSpPr txBox="1"/>
          <p:nvPr/>
        </p:nvSpPr>
        <p:spPr>
          <a:xfrm>
            <a:off x="7193585" y="6265083"/>
            <a:ext cx="3797365" cy="923330"/>
          </a:xfrm>
          <a:prstGeom prst="rect">
            <a:avLst/>
          </a:prstGeom>
          <a:noFill/>
        </p:spPr>
        <p:txBody>
          <a:bodyPr wrap="square">
            <a:spAutoFit/>
          </a:bodyPr>
          <a:lstStyle/>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clone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&lt;URL del repositorio GIT&gt; &lt;Nombre Carpeta&gt;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a:p>
            <a:pPr marL="285750" indent="-285750" algn="just">
              <a:buFont typeface="Arial" panose="020B0604020202020204" pitchFamily="34" charset="0"/>
              <a:buChar char="•"/>
            </a:pP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endParaRPr>
          </a:p>
        </p:txBody>
      </p:sp>
    </p:spTree>
    <p:extLst>
      <p:ext uri="{BB962C8B-B14F-4D97-AF65-F5344CB8AC3E}">
        <p14:creationId xmlns:p14="http://schemas.microsoft.com/office/powerpoint/2010/main" val="268647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49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747233" y="3716114"/>
            <a:ext cx="5300810"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CONOCER EL ESTATUS DEL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572068" y="2071253"/>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3010691" y="2071253"/>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984322" y="1053212"/>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1481" y="1053212"/>
            <a:ext cx="430307" cy="430307"/>
          </a:xfrm>
          <a:prstGeom prst="rect">
            <a:avLst/>
          </a:prstGeom>
          <a:noFill/>
          <a:extLst>
            <a:ext uri="{909E8E84-426E-40DD-AFC4-6F175D3DCCD1}">
              <a14:hiddenFill xmlns:a14="http://schemas.microsoft.com/office/drawing/2010/main">
                <a:solidFill>
                  <a:srgbClr val="FFFFFF"/>
                </a:solidFill>
              </a14:hiddenFill>
            </a:ext>
          </a:extLst>
        </p:spPr>
      </p:pic>
      <p:grpSp>
        <p:nvGrpSpPr>
          <p:cNvPr id="1037" name="Grupo 1036">
            <a:extLst>
              <a:ext uri="{FF2B5EF4-FFF2-40B4-BE49-F238E27FC236}">
                <a16:creationId xmlns:a16="http://schemas.microsoft.com/office/drawing/2014/main" id="{705B8281-CD15-F910-5292-5E655CF38003}"/>
              </a:ext>
            </a:extLst>
          </p:cNvPr>
          <p:cNvGrpSpPr/>
          <p:nvPr/>
        </p:nvGrpSpPr>
        <p:grpSpPr>
          <a:xfrm>
            <a:off x="1456319" y="3429000"/>
            <a:ext cx="1554372" cy="1338535"/>
            <a:chOff x="10270876" y="128673"/>
            <a:chExt cx="1554372" cy="1338535"/>
          </a:xfrm>
        </p:grpSpPr>
        <p:sp>
          <p:nvSpPr>
            <p:cNvPr id="50" name="Rectángulo 49">
              <a:extLst>
                <a:ext uri="{FF2B5EF4-FFF2-40B4-BE49-F238E27FC236}">
                  <a16:creationId xmlns:a16="http://schemas.microsoft.com/office/drawing/2014/main" id="{FAC60D7A-4591-4343-083F-5A1159DA431D}"/>
                </a:ext>
              </a:extLst>
            </p:cNvPr>
            <p:cNvSpPr/>
            <p:nvPr/>
          </p:nvSpPr>
          <p:spPr>
            <a:xfrm>
              <a:off x="10270876" y="128673"/>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303614"/>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73068" y="664161"/>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86015" y="1024708"/>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30916" y="304631"/>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30916" y="67129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51045" y="1022925"/>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gr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17003" y="105321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6834612" y="112674"/>
            <a:ext cx="4228351" cy="1477328"/>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VERIFICAR </a:t>
            </a:r>
            <a:r>
              <a:rPr lang="es-PE" b="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EL ESTADO </a:t>
            </a:r>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DEL REPOSITORIO</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status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opcionales&gt;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66A32BDF-7936-1FA0-3A21-D89479BDE7B1}"/>
              </a:ext>
            </a:extLst>
          </p:cNvPr>
          <p:cNvSpPr txBox="1"/>
          <p:nvPr/>
        </p:nvSpPr>
        <p:spPr>
          <a:xfrm>
            <a:off x="2628537" y="112674"/>
            <a:ext cx="1796197" cy="369332"/>
          </a:xfrm>
          <a:prstGeom prst="rect">
            <a:avLst/>
          </a:prstGeom>
          <a:solidFill>
            <a:schemeClr val="accent5">
              <a:lumMod val="40000"/>
              <a:lumOff val="60000"/>
            </a:schemeClr>
          </a:solidFill>
          <a:ln>
            <a:solidFill>
              <a:schemeClr val="tx2"/>
            </a:solidFill>
          </a:ln>
        </p:spPr>
        <p:txBody>
          <a:bodyPr wrap="none" rtlCol="0">
            <a:spAutoFit/>
          </a:bodyPr>
          <a:lstStyle/>
          <a:p>
            <a:r>
              <a:rPr lang="es-MX" dirty="0"/>
              <a:t>Repositorio GIT</a:t>
            </a:r>
            <a:endParaRPr lang="es-PE" dirty="0"/>
          </a:p>
        </p:txBody>
      </p:sp>
      <p:cxnSp>
        <p:nvCxnSpPr>
          <p:cNvPr id="20" name="Conector recto de flecha 19">
            <a:extLst>
              <a:ext uri="{FF2B5EF4-FFF2-40B4-BE49-F238E27FC236}">
                <a16:creationId xmlns:a16="http://schemas.microsoft.com/office/drawing/2014/main" id="{8D69F334-99FA-BDEE-B356-D7A2664F26FE}"/>
              </a:ext>
            </a:extLst>
          </p:cNvPr>
          <p:cNvCxnSpPr>
            <a:stCxn id="14" idx="2"/>
            <a:endCxn id="30" idx="0"/>
          </p:cNvCxnSpPr>
          <p:nvPr/>
        </p:nvCxnSpPr>
        <p:spPr>
          <a:xfrm flipH="1">
            <a:off x="3526635" y="482006"/>
            <a:ext cx="1" cy="5712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CCF24EA5-8DBF-3B74-812F-E77F6BD0D0B6}"/>
              </a:ext>
            </a:extLst>
          </p:cNvPr>
          <p:cNvCxnSpPr>
            <a:cxnSpLocks/>
          </p:cNvCxnSpPr>
          <p:nvPr/>
        </p:nvCxnSpPr>
        <p:spPr>
          <a:xfrm>
            <a:off x="2199475" y="767609"/>
            <a:ext cx="2736226" cy="0"/>
          </a:xfrm>
          <a:prstGeom prst="line">
            <a:avLst/>
          </a:prstGeom>
        </p:spPr>
        <p:style>
          <a:lnRef idx="1">
            <a:schemeClr val="dk1"/>
          </a:lnRef>
          <a:fillRef idx="0">
            <a:schemeClr val="dk1"/>
          </a:fillRef>
          <a:effectRef idx="0">
            <a:schemeClr val="dk1"/>
          </a:effectRef>
          <a:fontRef idx="minor">
            <a:schemeClr val="tx1"/>
          </a:fontRef>
        </p:style>
      </p:cxnSp>
      <p:cxnSp>
        <p:nvCxnSpPr>
          <p:cNvPr id="25" name="Conector recto de flecha 24">
            <a:extLst>
              <a:ext uri="{FF2B5EF4-FFF2-40B4-BE49-F238E27FC236}">
                <a16:creationId xmlns:a16="http://schemas.microsoft.com/office/drawing/2014/main" id="{FD1491E5-51F1-6272-D799-635FCE4C41D9}"/>
              </a:ext>
            </a:extLst>
          </p:cNvPr>
          <p:cNvCxnSpPr>
            <a:cxnSpLocks/>
            <a:endCxn id="1028" idx="0"/>
          </p:cNvCxnSpPr>
          <p:nvPr/>
        </p:nvCxnSpPr>
        <p:spPr>
          <a:xfrm>
            <a:off x="2199476" y="767609"/>
            <a:ext cx="0" cy="285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BBBCB0C3-5B04-894F-A8E3-82545DE43107}"/>
              </a:ext>
            </a:extLst>
          </p:cNvPr>
          <p:cNvCxnSpPr>
            <a:cxnSpLocks/>
            <a:endCxn id="7" idx="0"/>
          </p:cNvCxnSpPr>
          <p:nvPr/>
        </p:nvCxnSpPr>
        <p:spPr>
          <a:xfrm>
            <a:off x="4932157" y="767609"/>
            <a:ext cx="0" cy="2856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3DA095EC-90DF-E18C-8393-0183A4E5B699}"/>
              </a:ext>
            </a:extLst>
          </p:cNvPr>
          <p:cNvSpPr txBox="1"/>
          <p:nvPr/>
        </p:nvSpPr>
        <p:spPr>
          <a:xfrm>
            <a:off x="4243492" y="2074732"/>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33" name="Conector recto de flecha 32">
            <a:extLst>
              <a:ext uri="{FF2B5EF4-FFF2-40B4-BE49-F238E27FC236}">
                <a16:creationId xmlns:a16="http://schemas.microsoft.com/office/drawing/2014/main" id="{DA86C9E2-5FA1-C01E-405E-08E51EFC13A2}"/>
              </a:ext>
            </a:extLst>
          </p:cNvPr>
          <p:cNvCxnSpPr>
            <a:stCxn id="1028" idx="2"/>
            <a:endCxn id="6" idx="0"/>
          </p:cNvCxnSpPr>
          <p:nvPr/>
        </p:nvCxnSpPr>
        <p:spPr>
          <a:xfrm>
            <a:off x="2199476" y="1483519"/>
            <a:ext cx="2252"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recto de flecha 34">
            <a:extLst>
              <a:ext uri="{FF2B5EF4-FFF2-40B4-BE49-F238E27FC236}">
                <a16:creationId xmlns:a16="http://schemas.microsoft.com/office/drawing/2014/main" id="{7F600AEF-B95A-4D87-3266-5FA2329745BE}"/>
              </a:ext>
            </a:extLst>
          </p:cNvPr>
          <p:cNvCxnSpPr>
            <a:cxnSpLocks/>
            <a:stCxn id="30" idx="2"/>
            <a:endCxn id="8" idx="0"/>
          </p:cNvCxnSpPr>
          <p:nvPr/>
        </p:nvCxnSpPr>
        <p:spPr>
          <a:xfrm flipH="1">
            <a:off x="3526634" y="1483519"/>
            <a:ext cx="1" cy="5877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ector recto de flecha 38">
            <a:extLst>
              <a:ext uri="{FF2B5EF4-FFF2-40B4-BE49-F238E27FC236}">
                <a16:creationId xmlns:a16="http://schemas.microsoft.com/office/drawing/2014/main" id="{2F54F865-7662-C99A-0002-B108613B3917}"/>
              </a:ext>
            </a:extLst>
          </p:cNvPr>
          <p:cNvCxnSpPr>
            <a:cxnSpLocks/>
            <a:stCxn id="7" idx="2"/>
            <a:endCxn id="29" idx="0"/>
          </p:cNvCxnSpPr>
          <p:nvPr/>
        </p:nvCxnSpPr>
        <p:spPr>
          <a:xfrm>
            <a:off x="4932157" y="1483519"/>
            <a:ext cx="3544" cy="591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29" name="Conector: angular 1028">
            <a:extLst>
              <a:ext uri="{FF2B5EF4-FFF2-40B4-BE49-F238E27FC236}">
                <a16:creationId xmlns:a16="http://schemas.microsoft.com/office/drawing/2014/main" id="{45BFBC76-9815-F603-B72A-A735C62463F0}"/>
              </a:ext>
            </a:extLst>
          </p:cNvPr>
          <p:cNvCxnSpPr>
            <a:cxnSpLocks/>
            <a:stCxn id="7" idx="3"/>
            <a:endCxn id="6" idx="2"/>
          </p:cNvCxnSpPr>
          <p:nvPr/>
        </p:nvCxnSpPr>
        <p:spPr>
          <a:xfrm flipH="1">
            <a:off x="2201728" y="1268366"/>
            <a:ext cx="2945582" cy="1449218"/>
          </a:xfrm>
          <a:prstGeom prst="bentConnector4">
            <a:avLst>
              <a:gd name="adj1" fmla="val -30397"/>
              <a:gd name="adj2" fmla="val 129576"/>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7011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359178" y="3430159"/>
            <a:ext cx="2484655"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CARACTERÍSTICAS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204214"/>
            <a:ext cx="6264696" cy="4801314"/>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LEGIBLE,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creado que puede ser leído y entendido fácilmente por uno o mas programadores que no lo han escrito, que puedan seguir el flujo aunque no comprenda todo lo que se hace en él, de manera rápida.</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MANTENIBLE,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sea sencillo y fácil de modificarlo, y que dichos cambios no impacten en otras partes del código.</a:t>
            </a:r>
          </a:p>
          <a:p>
            <a:pPr marL="285750" indent="-285750" algn="just">
              <a:buFont typeface="Arial" panose="020B0604020202020204" pitchFamily="34" charset="0"/>
              <a:buChar char="•"/>
            </a:pPr>
            <a:endPar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TESTEABLE,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permita realizar con facilidad pruebas automáticas, de tal manera que cualquier modificación que se realice pueda evaluarse el correcto funcionamiento con rapidez.</a:t>
            </a:r>
          </a:p>
          <a:p>
            <a:pPr marL="285750" indent="-285750" algn="just">
              <a:buFont typeface="Arial" panose="020B0604020202020204" pitchFamily="34" charset="0"/>
              <a:buChar char="•"/>
            </a:pPr>
            <a:endPar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SIN DUPLICACIONES, </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que no se encuentre repetido en diferentes parte del sistema, sino que las funcionalidades que se van a reutilizar  tengan una única ubicación y que se comparta en donde se necesite.</a:t>
            </a:r>
          </a:p>
        </p:txBody>
      </p:sp>
      <p:sp>
        <p:nvSpPr>
          <p:cNvPr id="6" name="Rectángulo 5">
            <a:extLst>
              <a:ext uri="{FF2B5EF4-FFF2-40B4-BE49-F238E27FC236}">
                <a16:creationId xmlns:a16="http://schemas.microsoft.com/office/drawing/2014/main" id="{B252EAC4-8277-466B-9431-358884F371F4}"/>
              </a:ext>
            </a:extLst>
          </p:cNvPr>
          <p:cNvSpPr/>
          <p:nvPr/>
        </p:nvSpPr>
        <p:spPr>
          <a:xfrm>
            <a:off x="7470849" y="5688523"/>
            <a:ext cx="3168352" cy="830997"/>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ctr"/>
            <a:r>
              <a:rPr lang="es-ES" sz="1600" b="1" u="sng" dirty="0"/>
              <a:t>Regla de los Boy Scouts</a:t>
            </a:r>
          </a:p>
          <a:p>
            <a:pPr algn="ctr"/>
            <a:r>
              <a:rPr lang="es-ES" sz="1600" b="1" dirty="0"/>
              <a:t>“Deja el código mas limpio de como lo encontraste”</a:t>
            </a:r>
            <a:endParaRPr lang="es-ES" sz="1600" dirty="0"/>
          </a:p>
        </p:txBody>
      </p:sp>
      <p:sp>
        <p:nvSpPr>
          <p:cNvPr id="7" name="Rectángulo 6">
            <a:extLst>
              <a:ext uri="{FF2B5EF4-FFF2-40B4-BE49-F238E27FC236}">
                <a16:creationId xmlns:a16="http://schemas.microsoft.com/office/drawing/2014/main" id="{75176843-CF78-4181-BB9C-C37578F6BD36}"/>
              </a:ext>
            </a:extLst>
          </p:cNvPr>
          <p:cNvSpPr/>
          <p:nvPr/>
        </p:nvSpPr>
        <p:spPr>
          <a:xfrm>
            <a:off x="1557908" y="5090041"/>
            <a:ext cx="4608512" cy="1323439"/>
          </a:xfrm>
          <a:prstGeom prst="rect">
            <a:avLst/>
          </a:prstGeom>
          <a:solidFill>
            <a:schemeClr val="accent3">
              <a:lumMod val="40000"/>
              <a:lumOff val="6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“Con el código generado, se tiene que buscar que todas las características se den en la medida de lo posible y se debe evitar, también en la medida de lo posible, sacrificar una o más característica por otra”</a:t>
            </a:r>
            <a:endParaRPr lang="es-ES" sz="1600" dirty="0"/>
          </a:p>
        </p:txBody>
      </p:sp>
    </p:spTree>
    <p:extLst>
      <p:ext uri="{BB962C8B-B14F-4D97-AF65-F5344CB8AC3E}">
        <p14:creationId xmlns:p14="http://schemas.microsoft.com/office/powerpoint/2010/main" val="112975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247473" y="207340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50</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391848" y="3422007"/>
            <a:ext cx="10608278" cy="2308324"/>
          </a:xfrm>
          <a:prstGeom prst="rect">
            <a:avLst/>
          </a:prstGeom>
          <a:noFill/>
        </p:spPr>
        <p:txBody>
          <a:bodyPr wrap="square" rtlCol="0">
            <a:spAutoFit/>
          </a:bodyPr>
          <a:lstStyle/>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5680777" y="1079391"/>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8887973" y="1079390"/>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6310437" y="1725722"/>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9403916" y="1725721"/>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6310436" y="2231519"/>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0129" y="1800094"/>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446733" y="2073402"/>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7182188" y="1816020"/>
            <a:ext cx="1174204" cy="830997"/>
          </a:xfrm>
          <a:prstGeom prst="rect">
            <a:avLst/>
          </a:prstGeom>
          <a:noFill/>
        </p:spPr>
        <p:txBody>
          <a:bodyPr wrap="square">
            <a:spAutoFit/>
          </a:bodyPr>
          <a:lstStyle/>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git </a:t>
            </a:r>
          </a:p>
          <a:p>
            <a:pPr algn="ctr"/>
            <a:r>
              <a:rPr lang="es-PE" sz="2400" b="1" dirty="0">
                <a:solidFill>
                  <a:schemeClr val="tx2"/>
                </a:solidFill>
                <a:latin typeface="Calibri" panose="020F0502020204030204" pitchFamily="34" charset="0"/>
                <a:cs typeface="Calibri" panose="020F0502020204030204" pitchFamily="34" charset="0"/>
                <a:sym typeface="Wingdings" panose="05000000000000000000" pitchFamily="2" charset="2"/>
              </a:rPr>
              <a:t>add</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24834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49665" y="260889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62612" y="296943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607513" y="224936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607513" y="261602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627642" y="29676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pic>
        <p:nvPicPr>
          <p:cNvPr id="7" name="Picture 4" descr="Files - Free interface icons">
            <a:extLst>
              <a:ext uri="{FF2B5EF4-FFF2-40B4-BE49-F238E27FC236}">
                <a16:creationId xmlns:a16="http://schemas.microsoft.com/office/drawing/2014/main" id="{44F61327-F9E1-32A5-725C-94876522EB8E}"/>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887200" y="2304773"/>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42DE32C8-54B2-EE77-C358-0BB7403FE7F0}"/>
              </a:ext>
            </a:extLst>
          </p:cNvPr>
          <p:cNvSpPr txBox="1"/>
          <p:nvPr/>
        </p:nvSpPr>
        <p:spPr>
          <a:xfrm>
            <a:off x="1391848" y="291573"/>
            <a:ext cx="3655154" cy="1754326"/>
          </a:xfrm>
          <a:prstGeom prst="rect">
            <a:avLst/>
          </a:prstGeom>
          <a:noFill/>
        </p:spPr>
        <p:txBody>
          <a:bodyPr wrap="square">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898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ángulo 49">
            <a:extLst>
              <a:ext uri="{FF2B5EF4-FFF2-40B4-BE49-F238E27FC236}">
                <a16:creationId xmlns:a16="http://schemas.microsoft.com/office/drawing/2014/main" id="{FAC60D7A-4591-4343-083F-5A1159DA431D}"/>
              </a:ext>
            </a:extLst>
          </p:cNvPr>
          <p:cNvSpPr/>
          <p:nvPr/>
        </p:nvSpPr>
        <p:spPr>
          <a:xfrm>
            <a:off x="10126860" y="116632"/>
            <a:ext cx="1554370" cy="1338535"/>
          </a:xfrm>
          <a:prstGeom prst="rect">
            <a:avLst/>
          </a:prstGeom>
          <a:no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51</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1251192" y="3400442"/>
            <a:ext cx="315983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OPERACIONES BÁSICAS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1598608" y="3611710"/>
            <a:ext cx="5003549"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GUARDAR CAMBIOS EN REPOSITORIO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16" name="CuadroTexto 15">
            <a:extLst>
              <a:ext uri="{FF2B5EF4-FFF2-40B4-BE49-F238E27FC236}">
                <a16:creationId xmlns:a16="http://schemas.microsoft.com/office/drawing/2014/main" id="{6D5C2937-DC13-E387-FD1F-830CF1F28A86}"/>
              </a:ext>
            </a:extLst>
          </p:cNvPr>
          <p:cNvSpPr txBox="1"/>
          <p:nvPr/>
        </p:nvSpPr>
        <p:spPr>
          <a:xfrm>
            <a:off x="1246773" y="2959644"/>
            <a:ext cx="10608278" cy="3416320"/>
          </a:xfrm>
          <a:prstGeom prst="rect">
            <a:avLst/>
          </a:prstGeom>
          <a:noFill/>
        </p:spPr>
        <p:txBody>
          <a:bodyPr wrap="square" rtlCol="0">
            <a:spAutoFit/>
          </a:bodyPr>
          <a:lstStyle/>
          <a:p>
            <a:pPr algn="just"/>
            <a:r>
              <a:rPr lang="es-PE" b="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sym typeface="Wingdings" panose="05000000000000000000" pitchFamily="2" charset="2"/>
              </a:rPr>
              <a:t>SUBIR CAMBIOS A STAGING AREA</a:t>
            </a:r>
            <a:endParaRPr lang="es-PE"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Ubicarse en el repositorio y utilizar el o los comando(s) siguiente(s):</a:t>
            </a:r>
          </a:p>
          <a:p>
            <a:pPr marL="285750" indent="-285750" algn="just">
              <a:buFont typeface="Arial" panose="020B0604020202020204" pitchFamily="34" charset="0"/>
              <a:buChar char="•"/>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&lt;parámetros de carga&gt;</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285750" indent="-285750" algn="just">
              <a:buFont typeface="Arial" panose="020B0604020202020204" pitchFamily="34" charset="0"/>
              <a:buChar char="•"/>
            </a:pPr>
            <a:r>
              <a:rPr lang="es-PE" b="1"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Ejemplos: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un archivo específico modificado)</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index.html style.css funciones.js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varios archivos modificados)</a:t>
            </a:r>
            <a:endPar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Documentation</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txt</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de la carpeta DOCUMENTATION)</a:t>
            </a:r>
          </a:p>
          <a:p>
            <a:pPr marL="742950" lvl="1" indent="-285750" algn="just">
              <a:buFont typeface="Courier New" panose="02070309020205020404" pitchFamily="49" charset="0"/>
              <a:buChar char="o"/>
            </a:pPr>
            <a:r>
              <a:rPr lang="es-PE"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git add </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r>
              <a:rPr lang="es-PE" i="1" dirty="0" err="1">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(subir todos los archivos modificados con extensión </a:t>
            </a:r>
            <a:r>
              <a:rPr lang="es-PE" b="1" i="1" dirty="0" err="1">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cs</a:t>
            </a:r>
            <a:r>
              <a:rPr lang="es-PE" b="1" i="1" dirty="0">
                <a:solidFill>
                  <a:schemeClr val="accent1">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t>
            </a:r>
            <a:endParaRPr lang="es-PE"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6" name="CuadroTexto 5">
            <a:extLst>
              <a:ext uri="{FF2B5EF4-FFF2-40B4-BE49-F238E27FC236}">
                <a16:creationId xmlns:a16="http://schemas.microsoft.com/office/drawing/2014/main" id="{BEA6EE45-6C48-F708-BBE2-E8CCEBF94480}"/>
              </a:ext>
            </a:extLst>
          </p:cNvPr>
          <p:cNvSpPr txBox="1"/>
          <p:nvPr/>
        </p:nvSpPr>
        <p:spPr>
          <a:xfrm>
            <a:off x="1991584" y="332656"/>
            <a:ext cx="1259319"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WORKING</a:t>
            </a:r>
            <a:r>
              <a:rPr lang="es-PE" sz="16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DIRECTORY</a:t>
            </a:r>
          </a:p>
        </p:txBody>
      </p:sp>
      <p:sp>
        <p:nvSpPr>
          <p:cNvPr id="8" name="CuadroTexto 7">
            <a:extLst>
              <a:ext uri="{FF2B5EF4-FFF2-40B4-BE49-F238E27FC236}">
                <a16:creationId xmlns:a16="http://schemas.microsoft.com/office/drawing/2014/main" id="{0583AD69-7C0D-9057-4D94-E6A46887BCDA}"/>
              </a:ext>
            </a:extLst>
          </p:cNvPr>
          <p:cNvSpPr txBox="1"/>
          <p:nvPr/>
        </p:nvSpPr>
        <p:spPr>
          <a:xfrm>
            <a:off x="5198780" y="332655"/>
            <a:ext cx="1031886"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STAGING</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AREA</a:t>
            </a:r>
          </a:p>
        </p:txBody>
      </p:sp>
      <p:sp>
        <p:nvSpPr>
          <p:cNvPr id="10" name="CuadroTexto 9">
            <a:extLst>
              <a:ext uri="{FF2B5EF4-FFF2-40B4-BE49-F238E27FC236}">
                <a16:creationId xmlns:a16="http://schemas.microsoft.com/office/drawing/2014/main" id="{964F6798-7E1A-E02B-6C96-36DA71082361}"/>
              </a:ext>
            </a:extLst>
          </p:cNvPr>
          <p:cNvSpPr txBox="1"/>
          <p:nvPr/>
        </p:nvSpPr>
        <p:spPr>
          <a:xfrm>
            <a:off x="8110636" y="332655"/>
            <a:ext cx="1384418" cy="646331"/>
          </a:xfrm>
          <a:prstGeom prst="rect">
            <a:avLst/>
          </a:prstGeom>
          <a:noFill/>
          <a:ln>
            <a:solidFill>
              <a:schemeClr val="tx2"/>
            </a:solidFill>
          </a:ln>
        </p:spPr>
        <p:txBody>
          <a:bodyPr wrap="none" rtlCol="0">
            <a:spAutoFit/>
          </a:bodyPr>
          <a:lstStyle/>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LOCAL</a:t>
            </a:r>
          </a:p>
          <a:p>
            <a:pPr algn="ctr"/>
            <a:r>
              <a:rPr lang="es-PE" b="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REPOSITORY</a:t>
            </a:r>
          </a:p>
        </p:txBody>
      </p:sp>
      <p:cxnSp>
        <p:nvCxnSpPr>
          <p:cNvPr id="12" name="Conector recto 11">
            <a:extLst>
              <a:ext uri="{FF2B5EF4-FFF2-40B4-BE49-F238E27FC236}">
                <a16:creationId xmlns:a16="http://schemas.microsoft.com/office/drawing/2014/main" id="{F5B0363C-1F84-8C41-1326-7BFE1CBAE6CD}"/>
              </a:ext>
            </a:extLst>
          </p:cNvPr>
          <p:cNvCxnSpPr>
            <a:cxnSpLocks/>
            <a:stCxn id="6" idx="2"/>
          </p:cNvCxnSpPr>
          <p:nvPr/>
        </p:nvCxnSpPr>
        <p:spPr>
          <a:xfrm>
            <a:off x="2621244" y="978987"/>
            <a:ext cx="0" cy="166053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3" name="Conector recto 12">
            <a:extLst>
              <a:ext uri="{FF2B5EF4-FFF2-40B4-BE49-F238E27FC236}">
                <a16:creationId xmlns:a16="http://schemas.microsoft.com/office/drawing/2014/main" id="{FD93406A-556D-988D-6717-69AEB73D25DD}"/>
              </a:ext>
            </a:extLst>
          </p:cNvPr>
          <p:cNvCxnSpPr>
            <a:cxnSpLocks/>
            <a:stCxn id="8" idx="2"/>
          </p:cNvCxnSpPr>
          <p:nvPr/>
        </p:nvCxnSpPr>
        <p:spPr>
          <a:xfrm>
            <a:off x="5714723"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5" name="Conector recto 14">
            <a:extLst>
              <a:ext uri="{FF2B5EF4-FFF2-40B4-BE49-F238E27FC236}">
                <a16:creationId xmlns:a16="http://schemas.microsoft.com/office/drawing/2014/main" id="{4D7C509B-C919-3228-3512-2B24359B28BE}"/>
              </a:ext>
            </a:extLst>
          </p:cNvPr>
          <p:cNvCxnSpPr>
            <a:cxnSpLocks/>
            <a:stCxn id="10" idx="2"/>
          </p:cNvCxnSpPr>
          <p:nvPr/>
        </p:nvCxnSpPr>
        <p:spPr>
          <a:xfrm>
            <a:off x="8802845" y="978986"/>
            <a:ext cx="0" cy="16605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F54F0BE9-51D8-F62C-A336-625DCAED04BF}"/>
              </a:ext>
            </a:extLst>
          </p:cNvPr>
          <p:cNvCxnSpPr/>
          <p:nvPr/>
        </p:nvCxnSpPr>
        <p:spPr>
          <a:xfrm>
            <a:off x="2621243" y="1484784"/>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Files - Free interface icons">
            <a:extLst>
              <a:ext uri="{FF2B5EF4-FFF2-40B4-BE49-F238E27FC236}">
                <a16:creationId xmlns:a16="http://schemas.microsoft.com/office/drawing/2014/main" id="{FDC0DB66-9293-1E4B-5684-E14A41F48D4F}"/>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62546" y="1279125"/>
            <a:ext cx="430307" cy="43030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Files - Free interface icons">
            <a:extLst>
              <a:ext uri="{FF2B5EF4-FFF2-40B4-BE49-F238E27FC236}">
                <a16:creationId xmlns:a16="http://schemas.microsoft.com/office/drawing/2014/main" id="{F76A6635-7DC1-1E45-CD7F-EFE9EE3F01D9}"/>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22040" y="1685999"/>
            <a:ext cx="430307" cy="430307"/>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Conector recto de flecha 31">
            <a:extLst>
              <a:ext uri="{FF2B5EF4-FFF2-40B4-BE49-F238E27FC236}">
                <a16:creationId xmlns:a16="http://schemas.microsoft.com/office/drawing/2014/main" id="{EC757979-888B-DB21-72FD-AD4B864AC66E}"/>
              </a:ext>
            </a:extLst>
          </p:cNvPr>
          <p:cNvCxnSpPr/>
          <p:nvPr/>
        </p:nvCxnSpPr>
        <p:spPr>
          <a:xfrm>
            <a:off x="5714723" y="1916832"/>
            <a:ext cx="3093480"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4" descr="Files - Free interface icons">
            <a:extLst>
              <a:ext uri="{FF2B5EF4-FFF2-40B4-BE49-F238E27FC236}">
                <a16:creationId xmlns:a16="http://schemas.microsoft.com/office/drawing/2014/main" id="{8C9A93E4-42E2-9830-7B5C-934C744EA5A9}"/>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904465" y="1990581"/>
            <a:ext cx="430307" cy="430307"/>
          </a:xfrm>
          <a:prstGeom prst="rect">
            <a:avLst/>
          </a:prstGeom>
          <a:noFill/>
          <a:extLst>
            <a:ext uri="{909E8E84-426E-40DD-AFC4-6F175D3DCCD1}">
              <a14:hiddenFill xmlns:a14="http://schemas.microsoft.com/office/drawing/2010/main">
                <a:solidFill>
                  <a:srgbClr val="FFFFFF"/>
                </a:solidFill>
              </a14:hiddenFill>
            </a:ext>
          </a:extLst>
        </p:spPr>
      </p:pic>
      <p:sp>
        <p:nvSpPr>
          <p:cNvPr id="41" name="CuadroTexto 40">
            <a:extLst>
              <a:ext uri="{FF2B5EF4-FFF2-40B4-BE49-F238E27FC236}">
                <a16:creationId xmlns:a16="http://schemas.microsoft.com/office/drawing/2014/main" id="{3228C2FA-1225-32D2-5003-1CD51DD062AA}"/>
              </a:ext>
            </a:extLst>
          </p:cNvPr>
          <p:cNvSpPr txBox="1"/>
          <p:nvPr/>
        </p:nvSpPr>
        <p:spPr>
          <a:xfrm>
            <a:off x="2621616" y="1065036"/>
            <a:ext cx="1174204"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add</a:t>
            </a:r>
            <a:endParaRPr lang="es-PE" sz="2400" b="1" dirty="0">
              <a:solidFill>
                <a:schemeClr val="tx2"/>
              </a:solidFill>
              <a:latin typeface="Calibri" panose="020F0502020204030204" pitchFamily="34" charset="0"/>
              <a:cs typeface="Calibri" panose="020F0502020204030204" pitchFamily="34" charset="0"/>
            </a:endParaRPr>
          </a:p>
        </p:txBody>
      </p:sp>
      <p:sp>
        <p:nvSpPr>
          <p:cNvPr id="42" name="CuadroTexto 41">
            <a:extLst>
              <a:ext uri="{FF2B5EF4-FFF2-40B4-BE49-F238E27FC236}">
                <a16:creationId xmlns:a16="http://schemas.microsoft.com/office/drawing/2014/main" id="{B6E9AA0A-5C92-A497-FBBF-2CF8A024EEBD}"/>
              </a:ext>
            </a:extLst>
          </p:cNvPr>
          <p:cNvSpPr txBox="1"/>
          <p:nvPr/>
        </p:nvSpPr>
        <p:spPr>
          <a:xfrm>
            <a:off x="5709736" y="1455167"/>
            <a:ext cx="1824833" cy="461665"/>
          </a:xfrm>
          <a:prstGeom prst="rect">
            <a:avLst/>
          </a:prstGeom>
          <a:noFill/>
        </p:spPr>
        <p:txBody>
          <a:bodyPr wrap="square">
            <a:spAutoFit/>
          </a:bodyPr>
          <a:lstStyle/>
          <a:p>
            <a:pPr algn="ctr"/>
            <a:r>
              <a:rPr lang="es-PE" sz="2400" b="1" dirty="0">
                <a:solidFill>
                  <a:schemeClr val="accent1">
                    <a:lumMod val="75000"/>
                  </a:schemeClr>
                </a:solidFill>
                <a:latin typeface="Calibri" panose="020F0502020204030204" pitchFamily="34" charset="0"/>
                <a:cs typeface="Calibri" panose="020F0502020204030204" pitchFamily="34" charset="0"/>
                <a:sym typeface="Wingdings" panose="05000000000000000000" pitchFamily="2" charset="2"/>
              </a:rPr>
              <a:t>git commit</a:t>
            </a:r>
            <a:endParaRPr lang="es-PE" sz="2400" b="1" dirty="0">
              <a:solidFill>
                <a:schemeClr val="tx2"/>
              </a:solidFill>
              <a:latin typeface="Calibri" panose="020F0502020204030204" pitchFamily="34" charset="0"/>
              <a:cs typeface="Calibri" panose="020F0502020204030204" pitchFamily="34" charset="0"/>
            </a:endParaRPr>
          </a:p>
        </p:txBody>
      </p:sp>
      <p:pic>
        <p:nvPicPr>
          <p:cNvPr id="43" name="Picture 4" descr="Files - Free interface icons">
            <a:extLst>
              <a:ext uri="{FF2B5EF4-FFF2-40B4-BE49-F238E27FC236}">
                <a16:creationId xmlns:a16="http://schemas.microsoft.com/office/drawing/2014/main" id="{58974604-17A5-677B-AD03-4D4500505F7E}"/>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291573"/>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Files - Free interface icons">
            <a:extLst>
              <a:ext uri="{FF2B5EF4-FFF2-40B4-BE49-F238E27FC236}">
                <a16:creationId xmlns:a16="http://schemas.microsoft.com/office/drawing/2014/main" id="{62777240-5CD1-9236-2B76-D205682AE498}"/>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29052" y="652120"/>
            <a:ext cx="320046" cy="320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Files - Free interface icons">
            <a:extLst>
              <a:ext uri="{FF2B5EF4-FFF2-40B4-BE49-F238E27FC236}">
                <a16:creationId xmlns:a16="http://schemas.microsoft.com/office/drawing/2014/main" id="{3D48A50C-3111-0E9E-0453-FEDFB8A66C1C}"/>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241999" y="1012667"/>
            <a:ext cx="320046" cy="320046"/>
          </a:xfrm>
          <a:prstGeom prst="rect">
            <a:avLst/>
          </a:prstGeom>
          <a:noFill/>
          <a:extLst>
            <a:ext uri="{909E8E84-426E-40DD-AFC4-6F175D3DCCD1}">
              <a14:hiddenFill xmlns:a14="http://schemas.microsoft.com/office/drawing/2010/main">
                <a:solidFill>
                  <a:srgbClr val="FFFFFF"/>
                </a:solidFill>
              </a14:hiddenFill>
            </a:ext>
          </a:extLst>
        </p:spPr>
      </p:pic>
      <p:sp>
        <p:nvSpPr>
          <p:cNvPr id="47" name="CuadroTexto 46">
            <a:extLst>
              <a:ext uri="{FF2B5EF4-FFF2-40B4-BE49-F238E27FC236}">
                <a16:creationId xmlns:a16="http://schemas.microsoft.com/office/drawing/2014/main" id="{DC2826BB-A829-BA9C-FDCF-98272EDB11B1}"/>
              </a:ext>
            </a:extLst>
          </p:cNvPr>
          <p:cNvSpPr txBox="1"/>
          <p:nvPr/>
        </p:nvSpPr>
        <p:spPr>
          <a:xfrm>
            <a:off x="10486900" y="292590"/>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Modified</a:t>
            </a:r>
            <a:endParaRPr lang="es-PE" sz="1600" b="1" dirty="0"/>
          </a:p>
        </p:txBody>
      </p:sp>
      <p:sp>
        <p:nvSpPr>
          <p:cNvPr id="48" name="CuadroTexto 47">
            <a:extLst>
              <a:ext uri="{FF2B5EF4-FFF2-40B4-BE49-F238E27FC236}">
                <a16:creationId xmlns:a16="http://schemas.microsoft.com/office/drawing/2014/main" id="{647E1266-4558-93E3-D16E-6BDC990687C4}"/>
              </a:ext>
            </a:extLst>
          </p:cNvPr>
          <p:cNvSpPr txBox="1"/>
          <p:nvPr/>
        </p:nvSpPr>
        <p:spPr>
          <a:xfrm>
            <a:off x="10486900" y="65925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Staged</a:t>
            </a:r>
            <a:endParaRPr lang="es-PE" sz="1600" b="1" dirty="0"/>
          </a:p>
        </p:txBody>
      </p:sp>
      <p:sp>
        <p:nvSpPr>
          <p:cNvPr id="49" name="CuadroTexto 48">
            <a:extLst>
              <a:ext uri="{FF2B5EF4-FFF2-40B4-BE49-F238E27FC236}">
                <a16:creationId xmlns:a16="http://schemas.microsoft.com/office/drawing/2014/main" id="{5AF6A033-5E23-C753-4E85-C7E19BDC9211}"/>
              </a:ext>
            </a:extLst>
          </p:cNvPr>
          <p:cNvSpPr txBox="1"/>
          <p:nvPr/>
        </p:nvSpPr>
        <p:spPr>
          <a:xfrm>
            <a:off x="10507029" y="1010884"/>
            <a:ext cx="1174203" cy="338554"/>
          </a:xfrm>
          <a:prstGeom prst="rect">
            <a:avLst/>
          </a:prstGeom>
          <a:noFill/>
        </p:spPr>
        <p:txBody>
          <a:bodyPr wrap="square">
            <a:spAutoFit/>
          </a:bodyPr>
          <a:lstStyle/>
          <a:p>
            <a:r>
              <a:rPr lang="es-PE" sz="1600" b="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Committed</a:t>
            </a:r>
            <a:endParaRPr lang="es-PE" sz="1600" b="1" dirty="0"/>
          </a:p>
        </p:txBody>
      </p:sp>
    </p:spTree>
    <p:extLst>
      <p:ext uri="{BB962C8B-B14F-4D97-AF65-F5344CB8AC3E}">
        <p14:creationId xmlns:p14="http://schemas.microsoft.com/office/powerpoint/2010/main" val="32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52</a:t>
            </a:fld>
            <a:endParaRPr lang="es-ES" noProof="0" dirty="0"/>
          </a:p>
        </p:txBody>
      </p:sp>
      <p:pic>
        <p:nvPicPr>
          <p:cNvPr id="2050" name="Picture 2" descr="El ciclo de vida del estado de tus archivos.">
            <a:extLst>
              <a:ext uri="{FF2B5EF4-FFF2-40B4-BE49-F238E27FC236}">
                <a16:creationId xmlns:a16="http://schemas.microsoft.com/office/drawing/2014/main" id="{5B9AB28A-925D-47D0-8F05-8C5E20E37E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1164" y="1752600"/>
            <a:ext cx="7620000" cy="314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90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Título y diseño de contenido con gráfico</a:t>
            </a:r>
          </a:p>
        </p:txBody>
      </p:sp>
      <p:graphicFrame>
        <p:nvGraphicFramePr>
          <p:cNvPr id="7" name="Marcador de posición de contenido 6" descr="Gráfico de barras apiladas que representa&#10;3 series y 4 categorías"/>
          <p:cNvGraphicFramePr>
            <a:graphicFrameLocks noGrp="1"/>
          </p:cNvGraphicFramePr>
          <p:nvPr>
            <p:ph idx="1"/>
            <p:extLst>
              <p:ext uri="{D42A27DB-BD31-4B8C-83A1-F6EECF244321}">
                <p14:modId xmlns:p14="http://schemas.microsoft.com/office/powerpoint/2010/main" val="2178940828"/>
              </p:ext>
            </p:extLst>
          </p:nvPr>
        </p:nvGraphicFramePr>
        <p:xfrm>
          <a:off x="1593850" y="1600200"/>
          <a:ext cx="9782175"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3" name="Marcador de pie de página 2">
            <a:extLst>
              <a:ext uri="{FF2B5EF4-FFF2-40B4-BE49-F238E27FC236}">
                <a16:creationId xmlns:a16="http://schemas.microsoft.com/office/drawing/2014/main" id="{08B31607-E221-42B6-BDAB-437DE3EEACD4}"/>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9B86E837-B39D-4540-84EB-162460FF9732}"/>
              </a:ext>
            </a:extLst>
          </p:cNvPr>
          <p:cNvSpPr>
            <a:spLocks noGrp="1"/>
          </p:cNvSpPr>
          <p:nvPr>
            <p:ph type="sldNum" sz="quarter" idx="12"/>
          </p:nvPr>
        </p:nvSpPr>
        <p:spPr/>
        <p:txBody>
          <a:bodyPr/>
          <a:lstStyle/>
          <a:p>
            <a:pPr rtl="0"/>
            <a:fld id="{7DC1BBB0-96F0-4077-A278-0F3FB5C104D3}" type="slidenum">
              <a:rPr lang="es-ES" noProof="0" smtClean="0"/>
              <a:t>53</a:t>
            </a:fld>
            <a:endParaRPr lang="es-ES" noProof="0" dirty="0"/>
          </a:p>
        </p:txBody>
      </p:sp>
    </p:spTree>
    <p:extLst>
      <p:ext uri="{BB962C8B-B14F-4D97-AF65-F5344CB8AC3E}">
        <p14:creationId xmlns:p14="http://schemas.microsoft.com/office/powerpoint/2010/main" val="57191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tabla</a:t>
            </a:r>
          </a:p>
        </p:txBody>
      </p:sp>
      <p:graphicFrame>
        <p:nvGraphicFramePr>
          <p:cNvPr id="11" name="Marcador de posición de contenido 10"/>
          <p:cNvGraphicFramePr>
            <a:graphicFrameLocks noGrp="1"/>
          </p:cNvGraphicFramePr>
          <p:nvPr>
            <p:ph sz="half" idx="1"/>
            <p:extLst>
              <p:ext uri="{D42A27DB-BD31-4B8C-83A1-F6EECF244321}">
                <p14:modId xmlns:p14="http://schemas.microsoft.com/office/powerpoint/2010/main" val="4096633267"/>
              </p:ext>
            </p:extLst>
          </p:nvPr>
        </p:nvGraphicFramePr>
        <p:xfrm>
          <a:off x="1593850" y="1600200"/>
          <a:ext cx="4814889" cy="2209800"/>
        </p:xfrm>
        <a:graphic>
          <a:graphicData uri="http://schemas.openxmlformats.org/drawingml/2006/table">
            <a:tbl>
              <a:tblPr firstRow="1" bandRow="1">
                <a:tableStyleId>{073A0DAA-6AF3-43AB-8588-CEC1D06C72B9}</a:tableStyleId>
              </a:tblPr>
              <a:tblGrid>
                <a:gridCol w="1604963">
                  <a:extLst>
                    <a:ext uri="{9D8B030D-6E8A-4147-A177-3AD203B41FA5}">
                      <a16:colId xmlns:a16="http://schemas.microsoft.com/office/drawing/2014/main" val="20000"/>
                    </a:ext>
                  </a:extLst>
                </a:gridCol>
                <a:gridCol w="1604963">
                  <a:extLst>
                    <a:ext uri="{9D8B030D-6E8A-4147-A177-3AD203B41FA5}">
                      <a16:colId xmlns:a16="http://schemas.microsoft.com/office/drawing/2014/main" val="20001"/>
                    </a:ext>
                  </a:extLst>
                </a:gridCol>
                <a:gridCol w="1604963">
                  <a:extLst>
                    <a:ext uri="{9D8B030D-6E8A-4147-A177-3AD203B41FA5}">
                      <a16:colId xmlns:a16="http://schemas.microsoft.com/office/drawing/2014/main" val="20002"/>
                    </a:ext>
                  </a:extLst>
                </a:gridCol>
              </a:tblGrid>
              <a:tr h="552450">
                <a:tc>
                  <a:txBody>
                    <a:bodyPr/>
                    <a:lstStyle/>
                    <a:p>
                      <a:pPr rtl="0"/>
                      <a:r>
                        <a:rPr lang="es-ES" noProof="0" dirty="0"/>
                        <a:t>Clase</a:t>
                      </a:r>
                    </a:p>
                  </a:txBody>
                  <a:tcPr anchor="ctr"/>
                </a:tc>
                <a:tc>
                  <a:txBody>
                    <a:bodyPr/>
                    <a:lstStyle/>
                    <a:p>
                      <a:pPr algn="ctr" rtl="0"/>
                      <a:r>
                        <a:rPr lang="es-ES" noProof="0" dirty="0"/>
                        <a:t>Grupo A</a:t>
                      </a:r>
                    </a:p>
                  </a:txBody>
                  <a:tcPr anchor="ctr"/>
                </a:tc>
                <a:tc>
                  <a:txBody>
                    <a:bodyPr/>
                    <a:lstStyle/>
                    <a:p>
                      <a:pPr algn="ctr" rtl="0"/>
                      <a:r>
                        <a:rPr lang="es-ES" noProof="0" dirty="0"/>
                        <a:t>Grupo B</a:t>
                      </a:r>
                    </a:p>
                  </a:txBody>
                  <a:tcPr anchor="ctr"/>
                </a:tc>
                <a:extLst>
                  <a:ext uri="{0D108BD9-81ED-4DB2-BD59-A6C34878D82A}">
                    <a16:rowId xmlns:a16="http://schemas.microsoft.com/office/drawing/2014/main" val="10000"/>
                  </a:ext>
                </a:extLst>
              </a:tr>
              <a:tr h="552450">
                <a:tc>
                  <a:txBody>
                    <a:bodyPr/>
                    <a:lstStyle/>
                    <a:p>
                      <a:pPr rtl="0"/>
                      <a:r>
                        <a:rPr lang="es-ES" noProof="0" dirty="0"/>
                        <a:t>Clase 1</a:t>
                      </a:r>
                    </a:p>
                  </a:txBody>
                  <a:tcPr anchor="ctr"/>
                </a:tc>
                <a:tc>
                  <a:txBody>
                    <a:bodyPr/>
                    <a:lstStyle/>
                    <a:p>
                      <a:pPr algn="ctr" rtl="0"/>
                      <a:r>
                        <a:rPr lang="es-ES" noProof="0" dirty="0"/>
                        <a:t>82</a:t>
                      </a:r>
                    </a:p>
                  </a:txBody>
                  <a:tcPr anchor="ctr"/>
                </a:tc>
                <a:tc>
                  <a:txBody>
                    <a:bodyPr/>
                    <a:lstStyle/>
                    <a:p>
                      <a:pPr algn="ctr" rtl="0"/>
                      <a:r>
                        <a:rPr lang="es-ES" noProof="0" dirty="0"/>
                        <a:t>95</a:t>
                      </a:r>
                    </a:p>
                  </a:txBody>
                  <a:tcPr anchor="ctr"/>
                </a:tc>
                <a:extLst>
                  <a:ext uri="{0D108BD9-81ED-4DB2-BD59-A6C34878D82A}">
                    <a16:rowId xmlns:a16="http://schemas.microsoft.com/office/drawing/2014/main" val="10001"/>
                  </a:ext>
                </a:extLst>
              </a:tr>
              <a:tr h="552450">
                <a:tc>
                  <a:txBody>
                    <a:bodyPr/>
                    <a:lstStyle/>
                    <a:p>
                      <a:pPr rtl="0"/>
                      <a:r>
                        <a:rPr lang="es-ES" noProof="0" dirty="0"/>
                        <a:t>Clase 2</a:t>
                      </a:r>
                    </a:p>
                  </a:txBody>
                  <a:tcPr anchor="ctr"/>
                </a:tc>
                <a:tc>
                  <a:txBody>
                    <a:bodyPr/>
                    <a:lstStyle/>
                    <a:p>
                      <a:pPr algn="ctr" rtl="0"/>
                      <a:r>
                        <a:rPr lang="es-ES" noProof="0" dirty="0"/>
                        <a:t>76</a:t>
                      </a:r>
                    </a:p>
                  </a:txBody>
                  <a:tcPr anchor="ctr"/>
                </a:tc>
                <a:tc>
                  <a:txBody>
                    <a:bodyPr/>
                    <a:lstStyle/>
                    <a:p>
                      <a:pPr algn="ctr" rtl="0"/>
                      <a:r>
                        <a:rPr lang="es-ES" noProof="0" dirty="0"/>
                        <a:t>88</a:t>
                      </a:r>
                    </a:p>
                  </a:txBody>
                  <a:tcPr anchor="ctr"/>
                </a:tc>
                <a:extLst>
                  <a:ext uri="{0D108BD9-81ED-4DB2-BD59-A6C34878D82A}">
                    <a16:rowId xmlns:a16="http://schemas.microsoft.com/office/drawing/2014/main" val="10002"/>
                  </a:ext>
                </a:extLst>
              </a:tr>
              <a:tr h="552450">
                <a:tc>
                  <a:txBody>
                    <a:bodyPr/>
                    <a:lstStyle/>
                    <a:p>
                      <a:pPr rtl="0"/>
                      <a:r>
                        <a:rPr lang="es-ES" noProof="0" dirty="0"/>
                        <a:t>Clase 3</a:t>
                      </a:r>
                    </a:p>
                  </a:txBody>
                  <a:tcPr anchor="ctr"/>
                </a:tc>
                <a:tc>
                  <a:txBody>
                    <a:bodyPr/>
                    <a:lstStyle/>
                    <a:p>
                      <a:pPr algn="ctr" rtl="0"/>
                      <a:r>
                        <a:rPr lang="es-ES" noProof="0" dirty="0"/>
                        <a:t>84</a:t>
                      </a:r>
                    </a:p>
                  </a:txBody>
                  <a:tcPr anchor="ctr"/>
                </a:tc>
                <a:tc>
                  <a:txBody>
                    <a:bodyPr/>
                    <a:lstStyle/>
                    <a:p>
                      <a:pPr algn="ctr" rtl="0"/>
                      <a:r>
                        <a:rPr lang="es-ES" noProof="0" dirty="0"/>
                        <a:t>90</a:t>
                      </a:r>
                    </a:p>
                  </a:txBody>
                  <a:tcPr anchor="ctr"/>
                </a:tc>
                <a:extLst>
                  <a:ext uri="{0D108BD9-81ED-4DB2-BD59-A6C34878D82A}">
                    <a16:rowId xmlns:a16="http://schemas.microsoft.com/office/drawing/2014/main" val="10003"/>
                  </a:ext>
                </a:extLst>
              </a:tr>
            </a:tbl>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8C9B2DFC-D020-4E44-857D-6BC7FC101879}"/>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FCC561E1-9AB8-4CEA-BA7E-6E77A44BDA62}"/>
              </a:ext>
            </a:extLst>
          </p:cNvPr>
          <p:cNvSpPr>
            <a:spLocks noGrp="1"/>
          </p:cNvSpPr>
          <p:nvPr>
            <p:ph type="sldNum" sz="quarter" idx="12"/>
          </p:nvPr>
        </p:nvSpPr>
        <p:spPr/>
        <p:txBody>
          <a:bodyPr/>
          <a:lstStyle/>
          <a:p>
            <a:pPr rtl="0"/>
            <a:fld id="{7DC1BBB0-96F0-4077-A278-0F3FB5C104D3}" type="slidenum">
              <a:rPr lang="es-ES" noProof="0" smtClean="0"/>
              <a:t>54</a:t>
            </a:fld>
            <a:endParaRPr lang="es-ES" noProof="0" dirty="0"/>
          </a:p>
        </p:txBody>
      </p:sp>
    </p:spTree>
    <p:extLst>
      <p:ext uri="{BB962C8B-B14F-4D97-AF65-F5344CB8AC3E}">
        <p14:creationId xmlns:p14="http://schemas.microsoft.com/office/powerpoint/2010/main" val="259333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Diseño de dos objetos con SmartArt</a:t>
            </a:r>
          </a:p>
        </p:txBody>
      </p:sp>
      <p:graphicFrame>
        <p:nvGraphicFramePr>
          <p:cNvPr id="6" name="Marcador de posición de contenido 5" descr="Diagrama de lista vertical con botón de contenido adicional en el que se muestran tres grupos organizados uno debajo del otro con viñetas que indican las tareas de cada grupo."/>
          <p:cNvGraphicFramePr>
            <a:graphicFrameLocks noGrp="1"/>
          </p:cNvGraphicFramePr>
          <p:nvPr>
            <p:ph sz="half" idx="1"/>
            <p:extLst>
              <p:ext uri="{D42A27DB-BD31-4B8C-83A1-F6EECF244321}">
                <p14:modId xmlns:p14="http://schemas.microsoft.com/office/powerpoint/2010/main" val="3959688702"/>
              </p:ext>
            </p:extLst>
          </p:nvPr>
        </p:nvGraphicFramePr>
        <p:xfrm>
          <a:off x="1593850" y="1600200"/>
          <a:ext cx="4814888"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Marcador de posición de contenido 6"/>
          <p:cNvSpPr>
            <a:spLocks noGrp="1"/>
          </p:cNvSpPr>
          <p:nvPr>
            <p:ph sz="half" idx="2"/>
          </p:nvPr>
        </p:nvSpPr>
        <p:spPr/>
        <p:txBody>
          <a:bodyPr rtlCol="0"/>
          <a:lstStyle/>
          <a:p>
            <a:pPr rtl="0"/>
            <a:r>
              <a:rPr lang="es-ES" dirty="0"/>
              <a:t>Primera viñeta aquí</a:t>
            </a:r>
          </a:p>
          <a:p>
            <a:pPr rtl="0"/>
            <a:r>
              <a:rPr lang="es-ES" dirty="0"/>
              <a:t>Segunda viñeta aquí</a:t>
            </a:r>
          </a:p>
          <a:p>
            <a:pPr rtl="0"/>
            <a:r>
              <a:rPr lang="es-ES" dirty="0"/>
              <a:t>Tercera viñeta aquí</a:t>
            </a:r>
          </a:p>
        </p:txBody>
      </p:sp>
      <p:sp>
        <p:nvSpPr>
          <p:cNvPr id="3" name="Marcador de pie de página 2">
            <a:extLst>
              <a:ext uri="{FF2B5EF4-FFF2-40B4-BE49-F238E27FC236}">
                <a16:creationId xmlns:a16="http://schemas.microsoft.com/office/drawing/2014/main" id="{589E451B-1A91-445D-BF6B-781565BF6D4A}"/>
              </a:ext>
            </a:extLst>
          </p:cNvPr>
          <p:cNvSpPr>
            <a:spLocks noGrp="1"/>
          </p:cNvSpPr>
          <p:nvPr>
            <p:ph type="ftr" sz="quarter" idx="4294967295"/>
          </p:nvPr>
        </p:nvSpPr>
        <p:spPr>
          <a:xfrm>
            <a:off x="6595933" y="6356351"/>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4590DC53-CB48-4CAC-B507-F6D5107FBF12}"/>
              </a:ext>
            </a:extLst>
          </p:cNvPr>
          <p:cNvSpPr>
            <a:spLocks noGrp="1"/>
          </p:cNvSpPr>
          <p:nvPr>
            <p:ph type="sldNum" sz="quarter" idx="12"/>
          </p:nvPr>
        </p:nvSpPr>
        <p:spPr/>
        <p:txBody>
          <a:bodyPr/>
          <a:lstStyle/>
          <a:p>
            <a:pPr rtl="0"/>
            <a:fld id="{7DC1BBB0-96F0-4077-A278-0F3FB5C104D3}" type="slidenum">
              <a:rPr lang="es-ES" noProof="0" smtClean="0"/>
              <a:t>55</a:t>
            </a:fld>
            <a:endParaRPr lang="es-ES" noProof="0" dirty="0"/>
          </a:p>
        </p:txBody>
      </p:sp>
    </p:spTree>
    <p:extLst>
      <p:ext uri="{BB962C8B-B14F-4D97-AF65-F5344CB8AC3E}">
        <p14:creationId xmlns:p14="http://schemas.microsoft.com/office/powerpoint/2010/main" val="5137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(1)</a:t>
            </a:r>
          </a:p>
        </p:txBody>
      </p:sp>
      <p:sp>
        <p:nvSpPr>
          <p:cNvPr id="5" name="Marcador de posición de texto 4"/>
          <p:cNvSpPr>
            <a:spLocks noGrp="1"/>
          </p:cNvSpPr>
          <p:nvPr>
            <p:ph type="body" idx="1"/>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1A48A5E-C144-458C-902D-D0C3F769511E}"/>
              </a:ext>
            </a:extLst>
          </p:cNvPr>
          <p:cNvSpPr>
            <a:spLocks noGrp="1"/>
          </p:cNvSpPr>
          <p:nvPr>
            <p:ph type="ftr" sz="quarter" idx="4294967295"/>
          </p:nvPr>
        </p:nvSpPr>
        <p:spPr>
          <a:xfrm>
            <a:off x="6595933" y="6378799"/>
            <a:ext cx="3974065" cy="365125"/>
          </a:xfrm>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883489B-C3C3-4CA7-ACA5-8594BFAFF488}"/>
              </a:ext>
            </a:extLst>
          </p:cNvPr>
          <p:cNvSpPr>
            <a:spLocks noGrp="1"/>
          </p:cNvSpPr>
          <p:nvPr>
            <p:ph type="sldNum" sz="quarter" idx="4294967295"/>
          </p:nvPr>
        </p:nvSpPr>
        <p:spPr>
          <a:xfrm>
            <a:off x="10666571" y="6378799"/>
            <a:ext cx="609441" cy="365125"/>
          </a:xfrm>
        </p:spPr>
        <p:txBody>
          <a:bodyPr/>
          <a:lstStyle/>
          <a:p>
            <a:pPr rtl="0"/>
            <a:fld id="{7DC1BBB0-96F0-4077-A278-0F3FB5C104D3}" type="slidenum">
              <a:rPr lang="es-ES" noProof="0" smtClean="0"/>
              <a:pPr rtl="0"/>
              <a:t>56</a:t>
            </a:fld>
            <a:endParaRPr lang="es-ES" noProof="0" dirty="0"/>
          </a:p>
        </p:txBody>
      </p:sp>
    </p:spTree>
    <p:extLst>
      <p:ext uri="{BB962C8B-B14F-4D97-AF65-F5344CB8AC3E}">
        <p14:creationId xmlns:p14="http://schemas.microsoft.com/office/powerpoint/2010/main" val="35209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(2)</a:t>
            </a:r>
          </a:p>
        </p:txBody>
      </p:sp>
      <p:sp>
        <p:nvSpPr>
          <p:cNvPr id="4" name="Marcador de posición de texto 3"/>
          <p:cNvSpPr>
            <a:spLocks noGrp="1"/>
          </p:cNvSpPr>
          <p:nvPr>
            <p:ph type="body" idx="1"/>
          </p:nvPr>
        </p:nvSpPr>
        <p:spPr/>
        <p:txBody>
          <a:bodyPr rtlCol="0"/>
          <a:lstStyle/>
          <a:p>
            <a:pPr rtl="0"/>
            <a:endParaRPr lang="es-ES" dirty="0"/>
          </a:p>
        </p:txBody>
      </p:sp>
      <p:sp>
        <p:nvSpPr>
          <p:cNvPr id="5" name="Marcador de posición de contenido 4"/>
          <p:cNvSpPr>
            <a:spLocks noGrp="1"/>
          </p:cNvSpPr>
          <p:nvPr>
            <p:ph sz="half" idx="2"/>
          </p:nvPr>
        </p:nvSpPr>
        <p:spPr/>
        <p:txBody>
          <a:bodyPr rtlCol="0"/>
          <a:lstStyle/>
          <a:p>
            <a:pPr rtl="0"/>
            <a:endParaRPr lang="es-ES" dirty="0"/>
          </a:p>
        </p:txBody>
      </p:sp>
      <p:sp>
        <p:nvSpPr>
          <p:cNvPr id="6" name="Marcador de posición de texto 5"/>
          <p:cNvSpPr>
            <a:spLocks noGrp="1"/>
          </p:cNvSpPr>
          <p:nvPr>
            <p:ph type="body" sz="quarter" idx="3"/>
          </p:nvPr>
        </p:nvSpPr>
        <p:spPr/>
        <p:txBody>
          <a:bodyPr rtlCol="0"/>
          <a:lstStyle/>
          <a:p>
            <a:pPr rtl="0"/>
            <a:endParaRPr lang="es-ES" dirty="0"/>
          </a:p>
        </p:txBody>
      </p:sp>
      <p:sp>
        <p:nvSpPr>
          <p:cNvPr id="11" name="Marcador de posición de contenido 10"/>
          <p:cNvSpPr>
            <a:spLocks noGrp="1"/>
          </p:cNvSpPr>
          <p:nvPr>
            <p:ph sz="quarter" idx="4"/>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FB76CB50-1503-4000-8D3D-47FE31E61BC6}"/>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7" name="Marcador de número de diapositiva 6">
            <a:extLst>
              <a:ext uri="{FF2B5EF4-FFF2-40B4-BE49-F238E27FC236}">
                <a16:creationId xmlns:a16="http://schemas.microsoft.com/office/drawing/2014/main" id="{41DA4AFA-E518-472B-A834-5D4295BA6605}"/>
              </a:ext>
            </a:extLst>
          </p:cNvPr>
          <p:cNvSpPr>
            <a:spLocks noGrp="1"/>
          </p:cNvSpPr>
          <p:nvPr>
            <p:ph type="sldNum" sz="quarter" idx="12"/>
          </p:nvPr>
        </p:nvSpPr>
        <p:spPr/>
        <p:txBody>
          <a:bodyPr/>
          <a:lstStyle/>
          <a:p>
            <a:pPr rtl="0"/>
            <a:fld id="{7DC1BBB0-96F0-4077-A278-0F3FB5C104D3}" type="slidenum">
              <a:rPr lang="es-ES" noProof="0" smtClean="0"/>
              <a:t>57</a:t>
            </a:fld>
            <a:endParaRPr lang="es-ES" noProof="0" dirty="0"/>
          </a:p>
        </p:txBody>
      </p:sp>
    </p:spTree>
    <p:extLst>
      <p:ext uri="{BB962C8B-B14F-4D97-AF65-F5344CB8AC3E}">
        <p14:creationId xmlns:p14="http://schemas.microsoft.com/office/powerpoint/2010/main" val="1061194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(3)</a:t>
            </a:r>
          </a:p>
        </p:txBody>
      </p:sp>
      <p:sp>
        <p:nvSpPr>
          <p:cNvPr id="3" name="Marcador de pie de página 2">
            <a:extLst>
              <a:ext uri="{FF2B5EF4-FFF2-40B4-BE49-F238E27FC236}">
                <a16:creationId xmlns:a16="http://schemas.microsoft.com/office/drawing/2014/main" id="{605CF5B0-E3D8-4A73-B6A0-F474B11593A7}"/>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B6383853-2D00-4E16-8AE5-C1B6B8DC5FE3}"/>
              </a:ext>
            </a:extLst>
          </p:cNvPr>
          <p:cNvSpPr>
            <a:spLocks noGrp="1"/>
          </p:cNvSpPr>
          <p:nvPr>
            <p:ph type="sldNum" sz="quarter" idx="12"/>
          </p:nvPr>
        </p:nvSpPr>
        <p:spPr/>
        <p:txBody>
          <a:bodyPr/>
          <a:lstStyle/>
          <a:p>
            <a:pPr rtl="0"/>
            <a:fld id="{7DC1BBB0-96F0-4077-A278-0F3FB5C104D3}" type="slidenum">
              <a:rPr lang="es-ES" noProof="0" smtClean="0"/>
              <a:t>58</a:t>
            </a:fld>
            <a:endParaRPr lang="es-ES" noProof="0" dirty="0"/>
          </a:p>
        </p:txBody>
      </p:sp>
    </p:spTree>
    <p:extLst>
      <p:ext uri="{BB962C8B-B14F-4D97-AF65-F5344CB8AC3E}">
        <p14:creationId xmlns:p14="http://schemas.microsoft.com/office/powerpoint/2010/main" val="340178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7F42C0CF-13C4-4154-B2AB-C267BFC017E5}"/>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3" name="Marcador de número de diapositiva 2">
            <a:extLst>
              <a:ext uri="{FF2B5EF4-FFF2-40B4-BE49-F238E27FC236}">
                <a16:creationId xmlns:a16="http://schemas.microsoft.com/office/drawing/2014/main" id="{E1491466-AF14-4928-BFC8-9433024D6A7E}"/>
              </a:ext>
            </a:extLst>
          </p:cNvPr>
          <p:cNvSpPr>
            <a:spLocks noGrp="1"/>
          </p:cNvSpPr>
          <p:nvPr>
            <p:ph type="sldNum" sz="quarter" idx="12"/>
          </p:nvPr>
        </p:nvSpPr>
        <p:spPr/>
        <p:txBody>
          <a:bodyPr/>
          <a:lstStyle/>
          <a:p>
            <a:pPr rtl="0"/>
            <a:fld id="{7DC1BBB0-96F0-4077-A278-0F3FB5C104D3}" type="slidenum">
              <a:rPr lang="es-ES" noProof="0" smtClean="0"/>
              <a:pPr rtl="0"/>
              <a:t>59</a:t>
            </a:fld>
            <a:endParaRPr lang="es-ES" noProof="0" dirty="0"/>
          </a:p>
        </p:txBody>
      </p:sp>
    </p:spTree>
    <p:extLst>
      <p:ext uri="{BB962C8B-B14F-4D97-AF65-F5344CB8AC3E}">
        <p14:creationId xmlns:p14="http://schemas.microsoft.com/office/powerpoint/2010/main" val="40228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6</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variables</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a:extLst>
              <a:ext uri="{FF2B5EF4-FFF2-40B4-BE49-F238E27FC236}">
                <a16:creationId xmlns:a16="http://schemas.microsoft.com/office/drawing/2014/main" id="{368A2EEC-7FCC-405D-82D7-42160C56993D}"/>
              </a:ext>
            </a:extLst>
          </p:cNvPr>
          <p:cNvPicPr>
            <a:picLocks noChangeAspect="1"/>
          </p:cNvPicPr>
          <p:nvPr/>
        </p:nvPicPr>
        <p:blipFill>
          <a:blip r:embed="rId3"/>
          <a:stretch>
            <a:fillRect/>
          </a:stretch>
        </p:blipFill>
        <p:spPr>
          <a:xfrm>
            <a:off x="1773932" y="855450"/>
            <a:ext cx="3154699" cy="1270642"/>
          </a:xfrm>
          <a:prstGeom prst="rect">
            <a:avLst/>
          </a:prstGeom>
        </p:spPr>
      </p:pic>
      <p:pic>
        <p:nvPicPr>
          <p:cNvPr id="9" name="Imagen 8">
            <a:extLst>
              <a:ext uri="{FF2B5EF4-FFF2-40B4-BE49-F238E27FC236}">
                <a16:creationId xmlns:a16="http://schemas.microsoft.com/office/drawing/2014/main" id="{E9E57E6C-1765-40CD-82C9-4396335AB55E}"/>
              </a:ext>
            </a:extLst>
          </p:cNvPr>
          <p:cNvPicPr>
            <a:picLocks noChangeAspect="1"/>
          </p:cNvPicPr>
          <p:nvPr/>
        </p:nvPicPr>
        <p:blipFill>
          <a:blip r:embed="rId4"/>
          <a:stretch>
            <a:fillRect/>
          </a:stretch>
        </p:blipFill>
        <p:spPr>
          <a:xfrm>
            <a:off x="6734821" y="855450"/>
            <a:ext cx="4796505" cy="1264919"/>
          </a:xfrm>
          <a:prstGeom prst="rect">
            <a:avLst/>
          </a:prstGeom>
        </p:spPr>
      </p:pic>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70876" y="1579440"/>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352567" y="1692053"/>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354586" y="1246057"/>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7" name="Imagen 6">
            <a:extLst>
              <a:ext uri="{FF2B5EF4-FFF2-40B4-BE49-F238E27FC236}">
                <a16:creationId xmlns:a16="http://schemas.microsoft.com/office/drawing/2014/main" id="{41C99823-7361-40E7-9D5A-43713D7538CC}"/>
              </a:ext>
            </a:extLst>
          </p:cNvPr>
          <p:cNvPicPr>
            <a:picLocks noChangeAspect="1"/>
          </p:cNvPicPr>
          <p:nvPr/>
        </p:nvPicPr>
        <p:blipFill>
          <a:blip r:embed="rId7"/>
          <a:stretch>
            <a:fillRect/>
          </a:stretch>
        </p:blipFill>
        <p:spPr>
          <a:xfrm>
            <a:off x="1398866" y="3429000"/>
            <a:ext cx="4270628" cy="1834909"/>
          </a:xfrm>
          <a:prstGeom prst="rect">
            <a:avLst/>
          </a:prstGeom>
        </p:spPr>
      </p:pic>
      <p:pic>
        <p:nvPicPr>
          <p:cNvPr id="13" name="Picture 6" descr="223,428 imágenes de Incorrecto - Imágenes, fotos y vectores de stock |  Shutterstock">
            <a:extLst>
              <a:ext uri="{FF2B5EF4-FFF2-40B4-BE49-F238E27FC236}">
                <a16:creationId xmlns:a16="http://schemas.microsoft.com/office/drawing/2014/main" id="{55921746-09FE-48A3-84B0-0A43E1AC9A7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817468" y="517430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E361F141-142B-404F-9B58-A8E08298436D}"/>
              </a:ext>
            </a:extLst>
          </p:cNvPr>
          <p:cNvPicPr>
            <a:picLocks noChangeAspect="1"/>
          </p:cNvPicPr>
          <p:nvPr/>
        </p:nvPicPr>
        <p:blipFill>
          <a:blip r:embed="rId8"/>
          <a:stretch>
            <a:fillRect/>
          </a:stretch>
        </p:blipFill>
        <p:spPr>
          <a:xfrm>
            <a:off x="6480583" y="3429000"/>
            <a:ext cx="5304980" cy="1791905"/>
          </a:xfrm>
          <a:prstGeom prst="rect">
            <a:avLst/>
          </a:prstGeom>
        </p:spPr>
      </p:pic>
      <p:pic>
        <p:nvPicPr>
          <p:cNvPr id="16" name="Picture 2" descr="Logo de correcto diseño editable">
            <a:extLst>
              <a:ext uri="{FF2B5EF4-FFF2-40B4-BE49-F238E27FC236}">
                <a16:creationId xmlns:a16="http://schemas.microsoft.com/office/drawing/2014/main" id="{A40CD009-F83C-47DF-8CCA-603BA4B884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10836" y="4990528"/>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37561029-FAC0-45DA-87E0-7F704AC80B8F}"/>
              </a:ext>
            </a:extLst>
          </p:cNvPr>
          <p:cNvSpPr/>
          <p:nvPr/>
        </p:nvSpPr>
        <p:spPr>
          <a:xfrm>
            <a:off x="5354585" y="403669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115863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(4)</a:t>
            </a:r>
          </a:p>
        </p:txBody>
      </p:sp>
      <p:sp>
        <p:nvSpPr>
          <p:cNvPr id="4" name="Marcador de posición de contenido 3"/>
          <p:cNvSpPr>
            <a:spLocks noGrp="1"/>
          </p:cNvSpPr>
          <p:nvPr>
            <p:ph idx="1"/>
          </p:nvPr>
        </p:nvSpPr>
        <p:spPr/>
        <p:txBody>
          <a:bodyPr rtlCol="0"/>
          <a:lstStyle/>
          <a:p>
            <a:pPr rtl="0"/>
            <a:endParaRPr lang="es-ES" dirty="0"/>
          </a:p>
        </p:txBody>
      </p:sp>
      <p:sp>
        <p:nvSpPr>
          <p:cNvPr id="7" name="Marcador de posición de texto 6"/>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1B0A2556-12B2-42D6-BCC3-F811588323DF}"/>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5" name="Marcador de número de diapositiva 4">
            <a:extLst>
              <a:ext uri="{FF2B5EF4-FFF2-40B4-BE49-F238E27FC236}">
                <a16:creationId xmlns:a16="http://schemas.microsoft.com/office/drawing/2014/main" id="{F845EE72-4EF2-4A51-80A2-B71984092F2F}"/>
              </a:ext>
            </a:extLst>
          </p:cNvPr>
          <p:cNvSpPr>
            <a:spLocks noGrp="1"/>
          </p:cNvSpPr>
          <p:nvPr>
            <p:ph type="sldNum" sz="quarter" idx="12"/>
          </p:nvPr>
        </p:nvSpPr>
        <p:spPr/>
        <p:txBody>
          <a:bodyPr/>
          <a:lstStyle/>
          <a:p>
            <a:pPr rtl="0"/>
            <a:fld id="{7DC1BBB0-96F0-4077-A278-0F3FB5C104D3}" type="slidenum">
              <a:rPr lang="es-ES" noProof="0" smtClean="0"/>
              <a:t>60</a:t>
            </a:fld>
            <a:endParaRPr lang="es-ES" noProof="0" dirty="0"/>
          </a:p>
        </p:txBody>
      </p:sp>
    </p:spTree>
    <p:extLst>
      <p:ext uri="{BB962C8B-B14F-4D97-AF65-F5344CB8AC3E}">
        <p14:creationId xmlns:p14="http://schemas.microsoft.com/office/powerpoint/2010/main" val="3614150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un título de diapositiva (5)</a:t>
            </a:r>
          </a:p>
        </p:txBody>
      </p:sp>
      <p:sp>
        <p:nvSpPr>
          <p:cNvPr id="9" name="Marcador de posición de imagen 8" descr="Marcador de posición vacío para agregar una imagen. Haga clic en el marcador de posición y seleccione la imagen que desee agregar"/>
          <p:cNvSpPr>
            <a:spLocks noGrp="1"/>
          </p:cNvSpPr>
          <p:nvPr>
            <p:ph type="pic" idx="1"/>
          </p:nvPr>
        </p:nvSpPr>
        <p:spPr/>
      </p:sp>
      <p:sp>
        <p:nvSpPr>
          <p:cNvPr id="10" name="Marcador de posición detexto 9"/>
          <p:cNvSpPr>
            <a:spLocks noGrp="1"/>
          </p:cNvSpPr>
          <p:nvPr>
            <p:ph type="body" sz="half" idx="2"/>
          </p:nvPr>
        </p:nvSpPr>
        <p:spPr/>
        <p:txBody>
          <a:bodyPr rtlCol="0"/>
          <a:lstStyle/>
          <a:p>
            <a:pPr rtl="0"/>
            <a:endParaRPr lang="es-ES" dirty="0"/>
          </a:p>
        </p:txBody>
      </p:sp>
      <p:sp>
        <p:nvSpPr>
          <p:cNvPr id="3" name="Marcador de pie de página 2">
            <a:extLst>
              <a:ext uri="{FF2B5EF4-FFF2-40B4-BE49-F238E27FC236}">
                <a16:creationId xmlns:a16="http://schemas.microsoft.com/office/drawing/2014/main" id="{5E927747-EABD-47FB-9034-F3F72DA444DE}"/>
              </a:ext>
            </a:extLst>
          </p:cNvPr>
          <p:cNvSpPr>
            <a:spLocks noGrp="1"/>
          </p:cNvSpPr>
          <p:nvPr>
            <p:ph type="ftr" sz="quarter" idx="11"/>
          </p:nvPr>
        </p:nvSpPr>
        <p:spPr/>
        <p:txBody>
          <a:bodyPr/>
          <a:lstStyle/>
          <a:p>
            <a:pPr rtl="0"/>
            <a:r>
              <a:rPr lang="es-ES" noProof="0"/>
              <a:t>Agregar un pie de página</a:t>
            </a:r>
            <a:endParaRPr lang="es-ES" noProof="0" dirty="0"/>
          </a:p>
        </p:txBody>
      </p:sp>
      <p:sp>
        <p:nvSpPr>
          <p:cNvPr id="4" name="Marcador de número de diapositiva 3">
            <a:extLst>
              <a:ext uri="{FF2B5EF4-FFF2-40B4-BE49-F238E27FC236}">
                <a16:creationId xmlns:a16="http://schemas.microsoft.com/office/drawing/2014/main" id="{77F519BB-CDF0-4088-9F0E-44F34CF4ABDC}"/>
              </a:ext>
            </a:extLst>
          </p:cNvPr>
          <p:cNvSpPr>
            <a:spLocks noGrp="1"/>
          </p:cNvSpPr>
          <p:nvPr>
            <p:ph type="sldNum" sz="quarter" idx="12"/>
          </p:nvPr>
        </p:nvSpPr>
        <p:spPr/>
        <p:txBody>
          <a:bodyPr/>
          <a:lstStyle/>
          <a:p>
            <a:pPr rtl="0"/>
            <a:fld id="{7DC1BBB0-96F0-4077-A278-0F3FB5C104D3}" type="slidenum">
              <a:rPr lang="es-ES" noProof="0" smtClean="0"/>
              <a:pPr rtl="0"/>
              <a:t>61</a:t>
            </a:fld>
            <a:endParaRPr lang="es-ES" noProof="0" dirty="0"/>
          </a:p>
        </p:txBody>
      </p:sp>
    </p:spTree>
    <p:extLst>
      <p:ext uri="{BB962C8B-B14F-4D97-AF65-F5344CB8AC3E}">
        <p14:creationId xmlns:p14="http://schemas.microsoft.com/office/powerpoint/2010/main" val="3941285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B26B3E2A-7BCE-457D-9CA9-28D754B12BC3}"/>
              </a:ext>
            </a:extLst>
          </p:cNvPr>
          <p:cNvPicPr>
            <a:picLocks noChangeAspect="1"/>
          </p:cNvPicPr>
          <p:nvPr/>
        </p:nvPicPr>
        <p:blipFill>
          <a:blip r:embed="rId3"/>
          <a:stretch>
            <a:fillRect/>
          </a:stretch>
        </p:blipFill>
        <p:spPr>
          <a:xfrm>
            <a:off x="1501129" y="3089482"/>
            <a:ext cx="4950247" cy="1266822"/>
          </a:xfrm>
          <a:prstGeom prst="rect">
            <a:avLst/>
          </a:prstGeom>
        </p:spPr>
      </p:pic>
      <p:pic>
        <p:nvPicPr>
          <p:cNvPr id="13" name="Imagen 12">
            <a:extLst>
              <a:ext uri="{FF2B5EF4-FFF2-40B4-BE49-F238E27FC236}">
                <a16:creationId xmlns:a16="http://schemas.microsoft.com/office/drawing/2014/main" id="{8B7995B5-0E73-4D65-92E7-6253C3BAF967}"/>
              </a:ext>
            </a:extLst>
          </p:cNvPr>
          <p:cNvPicPr>
            <a:picLocks noChangeAspect="1"/>
          </p:cNvPicPr>
          <p:nvPr/>
        </p:nvPicPr>
        <p:blipFill rotWithShape="1">
          <a:blip r:embed="rId4"/>
          <a:srcRect b="1425"/>
          <a:stretch/>
        </p:blipFill>
        <p:spPr>
          <a:xfrm>
            <a:off x="7325807" y="1801579"/>
            <a:ext cx="4130574" cy="1596580"/>
          </a:xfrm>
          <a:prstGeom prst="rect">
            <a:avLst/>
          </a:prstGeom>
        </p:spPr>
      </p:pic>
      <p:pic>
        <p:nvPicPr>
          <p:cNvPr id="12" name="Imagen 11">
            <a:extLst>
              <a:ext uri="{FF2B5EF4-FFF2-40B4-BE49-F238E27FC236}">
                <a16:creationId xmlns:a16="http://schemas.microsoft.com/office/drawing/2014/main" id="{11D2092C-3DC8-482E-AF81-30C451F9C75A}"/>
              </a:ext>
            </a:extLst>
          </p:cNvPr>
          <p:cNvPicPr>
            <a:picLocks noChangeAspect="1"/>
          </p:cNvPicPr>
          <p:nvPr/>
        </p:nvPicPr>
        <p:blipFill>
          <a:blip r:embed="rId5"/>
          <a:stretch>
            <a:fillRect/>
          </a:stretch>
        </p:blipFill>
        <p:spPr>
          <a:xfrm>
            <a:off x="1504205" y="779205"/>
            <a:ext cx="4676190" cy="1733333"/>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7</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valores mágicos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70876" y="3140074"/>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702638" y="2147402"/>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223,428 imágenes de Incorrecto - Imágenes, fotos y vectores de stock |  Shutterstock">
            <a:extLst>
              <a:ext uri="{FF2B5EF4-FFF2-40B4-BE49-F238E27FC236}">
                <a16:creationId xmlns:a16="http://schemas.microsoft.com/office/drawing/2014/main" id="{6491635D-D7BD-489D-AD60-A984336E7A43}"/>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1845940" y="4243864"/>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791B842E-69C5-4EAE-82FF-ED1A86F6C646}"/>
              </a:ext>
            </a:extLst>
          </p:cNvPr>
          <p:cNvPicPr>
            <a:picLocks noChangeAspect="1"/>
          </p:cNvPicPr>
          <p:nvPr/>
        </p:nvPicPr>
        <p:blipFill rotWithShape="1">
          <a:blip r:embed="rId8">
            <a:clrChange>
              <a:clrFrom>
                <a:srgbClr val="FFFFFF"/>
              </a:clrFrom>
              <a:clrTo>
                <a:srgbClr val="FFFFFF">
                  <a:alpha val="0"/>
                </a:srgbClr>
              </a:clrTo>
            </a:clrChange>
          </a:blip>
          <a:srcRect l="2332" r="2070"/>
          <a:stretch/>
        </p:blipFill>
        <p:spPr>
          <a:xfrm>
            <a:off x="4942284" y="4505522"/>
            <a:ext cx="6937192" cy="2260708"/>
          </a:xfrm>
          <a:prstGeom prst="rect">
            <a:avLst/>
          </a:prstGeom>
        </p:spPr>
      </p:pic>
      <p:pic>
        <p:nvPicPr>
          <p:cNvPr id="20" name="Picture 2" descr="Logo de correcto diseño editable">
            <a:extLst>
              <a:ext uri="{FF2B5EF4-FFF2-40B4-BE49-F238E27FC236}">
                <a16:creationId xmlns:a16="http://schemas.microsoft.com/office/drawing/2014/main" id="{06B1C6D9-A055-4861-AE09-EBE58183CE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0349" y="4598942"/>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rot="1478113">
            <a:off x="6433580" y="185266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2" name="Flecha: a la derecha 21">
            <a:extLst>
              <a:ext uri="{FF2B5EF4-FFF2-40B4-BE49-F238E27FC236}">
                <a16:creationId xmlns:a16="http://schemas.microsoft.com/office/drawing/2014/main" id="{07D13665-9040-4BC7-A30E-A8EA103A376A}"/>
              </a:ext>
            </a:extLst>
          </p:cNvPr>
          <p:cNvSpPr/>
          <p:nvPr/>
        </p:nvSpPr>
        <p:spPr>
          <a:xfrm rot="1478113">
            <a:off x="3810410" y="4496973"/>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256140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8</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Evitar mal informar</a:t>
            </a:r>
          </a:p>
        </p:txBody>
      </p:sp>
      <p:sp>
        <p:nvSpPr>
          <p:cNvPr id="4" name="AutoShape 2" descr="The ISO/IEC 25010 software product quality model [7], characteristics... |  Download Scientific Diagram">
            <a:extLst>
              <a:ext uri="{FF2B5EF4-FFF2-40B4-BE49-F238E27FC236}">
                <a16:creationId xmlns:a16="http://schemas.microsoft.com/office/drawing/2014/main" id="{14DE5621-ADA5-4AF8-BA0F-7BAA5133B5B2}"/>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028963" y="1424088"/>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5" name="Flecha: a la derecha 14">
            <a:extLst>
              <a:ext uri="{FF2B5EF4-FFF2-40B4-BE49-F238E27FC236}">
                <a16:creationId xmlns:a16="http://schemas.microsoft.com/office/drawing/2014/main" id="{CBEA4D77-A3B1-4991-B349-FA78C97185AF}"/>
              </a:ext>
            </a:extLst>
          </p:cNvPr>
          <p:cNvSpPr/>
          <p:nvPr/>
        </p:nvSpPr>
        <p:spPr>
          <a:xfrm>
            <a:off x="5504797" y="1290832"/>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grpSp>
        <p:nvGrpSpPr>
          <p:cNvPr id="12" name="Grupo 11">
            <a:extLst>
              <a:ext uri="{FF2B5EF4-FFF2-40B4-BE49-F238E27FC236}">
                <a16:creationId xmlns:a16="http://schemas.microsoft.com/office/drawing/2014/main" id="{E29219B3-16B8-4A7E-802C-F8BCCB284F86}"/>
              </a:ext>
            </a:extLst>
          </p:cNvPr>
          <p:cNvGrpSpPr/>
          <p:nvPr/>
        </p:nvGrpSpPr>
        <p:grpSpPr>
          <a:xfrm>
            <a:off x="2110398" y="1096700"/>
            <a:ext cx="1936492" cy="606560"/>
            <a:chOff x="1383885" y="1141557"/>
            <a:chExt cx="1936492" cy="606560"/>
          </a:xfrm>
        </p:grpSpPr>
        <p:pic>
          <p:nvPicPr>
            <p:cNvPr id="7" name="Imagen 6">
              <a:extLst>
                <a:ext uri="{FF2B5EF4-FFF2-40B4-BE49-F238E27FC236}">
                  <a16:creationId xmlns:a16="http://schemas.microsoft.com/office/drawing/2014/main" id="{7609B9E5-C381-44D1-B450-3F4823214715}"/>
                </a:ext>
              </a:extLst>
            </p:cNvPr>
            <p:cNvPicPr>
              <a:picLocks noChangeAspect="1"/>
            </p:cNvPicPr>
            <p:nvPr/>
          </p:nvPicPr>
          <p:blipFill rotWithShape="1">
            <a:blip r:embed="rId4"/>
            <a:srcRect t="20636" r="74261" b="58324"/>
            <a:stretch/>
          </p:blipFill>
          <p:spPr>
            <a:xfrm>
              <a:off x="1383885" y="1141557"/>
              <a:ext cx="1152128" cy="192374"/>
            </a:xfrm>
            <a:prstGeom prst="rect">
              <a:avLst/>
            </a:prstGeom>
          </p:spPr>
        </p:pic>
        <p:pic>
          <p:nvPicPr>
            <p:cNvPr id="14" name="Imagen 13">
              <a:extLst>
                <a:ext uri="{FF2B5EF4-FFF2-40B4-BE49-F238E27FC236}">
                  <a16:creationId xmlns:a16="http://schemas.microsoft.com/office/drawing/2014/main" id="{20C305DC-2228-4B11-98E3-52749A84DFAA}"/>
                </a:ext>
              </a:extLst>
            </p:cNvPr>
            <p:cNvPicPr>
              <a:picLocks noChangeAspect="1"/>
            </p:cNvPicPr>
            <p:nvPr/>
          </p:nvPicPr>
          <p:blipFill rotWithShape="1">
            <a:blip r:embed="rId4"/>
            <a:srcRect l="24357" t="24008" r="42041" b="58905"/>
            <a:stretch/>
          </p:blipFill>
          <p:spPr>
            <a:xfrm>
              <a:off x="1421987" y="1359921"/>
              <a:ext cx="1504073" cy="156233"/>
            </a:xfrm>
            <a:prstGeom prst="rect">
              <a:avLst/>
            </a:prstGeom>
          </p:spPr>
        </p:pic>
        <p:pic>
          <p:nvPicPr>
            <p:cNvPr id="16" name="Imagen 15">
              <a:extLst>
                <a:ext uri="{FF2B5EF4-FFF2-40B4-BE49-F238E27FC236}">
                  <a16:creationId xmlns:a16="http://schemas.microsoft.com/office/drawing/2014/main" id="{69D9C42A-0495-44B4-8697-D921E4C7E434}"/>
                </a:ext>
              </a:extLst>
            </p:cNvPr>
            <p:cNvPicPr>
              <a:picLocks noChangeAspect="1"/>
            </p:cNvPicPr>
            <p:nvPr/>
          </p:nvPicPr>
          <p:blipFill rotWithShape="1">
            <a:blip r:embed="rId4"/>
            <a:srcRect l="57589" t="24008" b="57544"/>
            <a:stretch/>
          </p:blipFill>
          <p:spPr>
            <a:xfrm>
              <a:off x="1421987" y="1579440"/>
              <a:ext cx="1898390" cy="168677"/>
            </a:xfrm>
            <a:prstGeom prst="rect">
              <a:avLst/>
            </a:prstGeom>
          </p:spPr>
        </p:pic>
      </p:grpSp>
      <p:grpSp>
        <p:nvGrpSpPr>
          <p:cNvPr id="11" name="Grupo 10">
            <a:extLst>
              <a:ext uri="{FF2B5EF4-FFF2-40B4-BE49-F238E27FC236}">
                <a16:creationId xmlns:a16="http://schemas.microsoft.com/office/drawing/2014/main" id="{B64321AF-7652-4D55-BAE9-8380AED9A918}"/>
              </a:ext>
            </a:extLst>
          </p:cNvPr>
          <p:cNvGrpSpPr/>
          <p:nvPr/>
        </p:nvGrpSpPr>
        <p:grpSpPr>
          <a:xfrm>
            <a:off x="7253473" y="1136353"/>
            <a:ext cx="2221373" cy="575469"/>
            <a:chOff x="6568025" y="1082515"/>
            <a:chExt cx="2221373" cy="575469"/>
          </a:xfrm>
        </p:grpSpPr>
        <p:pic>
          <p:nvPicPr>
            <p:cNvPr id="13" name="Imagen 12">
              <a:extLst>
                <a:ext uri="{FF2B5EF4-FFF2-40B4-BE49-F238E27FC236}">
                  <a16:creationId xmlns:a16="http://schemas.microsoft.com/office/drawing/2014/main" id="{1B0369E7-BF44-4E57-8E7D-DB13AFD8162A}"/>
                </a:ext>
              </a:extLst>
            </p:cNvPr>
            <p:cNvPicPr>
              <a:picLocks noChangeAspect="1"/>
            </p:cNvPicPr>
            <p:nvPr/>
          </p:nvPicPr>
          <p:blipFill rotWithShape="1">
            <a:blip r:embed="rId4"/>
            <a:srcRect t="73207" r="77929" b="8609"/>
            <a:stretch/>
          </p:blipFill>
          <p:spPr>
            <a:xfrm>
              <a:off x="6568025" y="1082515"/>
              <a:ext cx="987939" cy="166255"/>
            </a:xfrm>
            <a:prstGeom prst="rect">
              <a:avLst/>
            </a:prstGeom>
          </p:spPr>
        </p:pic>
        <p:pic>
          <p:nvPicPr>
            <p:cNvPr id="17" name="Imagen 16">
              <a:extLst>
                <a:ext uri="{FF2B5EF4-FFF2-40B4-BE49-F238E27FC236}">
                  <a16:creationId xmlns:a16="http://schemas.microsoft.com/office/drawing/2014/main" id="{C64E3410-3DA8-4A20-8435-8B53EE072701}"/>
                </a:ext>
              </a:extLst>
            </p:cNvPr>
            <p:cNvPicPr>
              <a:picLocks noChangeAspect="1"/>
            </p:cNvPicPr>
            <p:nvPr/>
          </p:nvPicPr>
          <p:blipFill rotWithShape="1">
            <a:blip r:embed="rId4"/>
            <a:srcRect l="23780" t="73207" r="47709" b="8609"/>
            <a:stretch/>
          </p:blipFill>
          <p:spPr>
            <a:xfrm>
              <a:off x="6653850" y="1276793"/>
              <a:ext cx="1276220" cy="166255"/>
            </a:xfrm>
            <a:prstGeom prst="rect">
              <a:avLst/>
            </a:prstGeom>
          </p:spPr>
        </p:pic>
        <p:pic>
          <p:nvPicPr>
            <p:cNvPr id="18" name="Imagen 17">
              <a:extLst>
                <a:ext uri="{FF2B5EF4-FFF2-40B4-BE49-F238E27FC236}">
                  <a16:creationId xmlns:a16="http://schemas.microsoft.com/office/drawing/2014/main" id="{877CF2A9-1F7B-4423-AEA5-BF15ABFCF816}"/>
                </a:ext>
              </a:extLst>
            </p:cNvPr>
            <p:cNvPicPr>
              <a:picLocks noChangeAspect="1"/>
            </p:cNvPicPr>
            <p:nvPr/>
          </p:nvPicPr>
          <p:blipFill rotWithShape="1">
            <a:blip r:embed="rId4"/>
            <a:srcRect l="52291" t="74209" b="8609"/>
            <a:stretch/>
          </p:blipFill>
          <p:spPr>
            <a:xfrm>
              <a:off x="6653850" y="1500896"/>
              <a:ext cx="2135548" cy="157088"/>
            </a:xfrm>
            <a:prstGeom prst="rect">
              <a:avLst/>
            </a:prstGeom>
          </p:spPr>
        </p:pic>
      </p:grpSp>
      <p:pic>
        <p:nvPicPr>
          <p:cNvPr id="20" name="Picture 2" descr="Logo de correcto diseño editable">
            <a:extLst>
              <a:ext uri="{FF2B5EF4-FFF2-40B4-BE49-F238E27FC236}">
                <a16:creationId xmlns:a16="http://schemas.microsoft.com/office/drawing/2014/main" id="{66958123-AF58-4799-A01D-8A19D4E067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7104" y="1316586"/>
            <a:ext cx="576064" cy="576064"/>
          </a:xfrm>
          <a:prstGeom prst="rect">
            <a:avLst/>
          </a:prstGeom>
          <a:noFill/>
          <a:extLst>
            <a:ext uri="{909E8E84-426E-40DD-AFC4-6F175D3DCCD1}">
              <a14:hiddenFill xmlns:a14="http://schemas.microsoft.com/office/drawing/2010/main">
                <a:solidFill>
                  <a:srgbClr val="FFFFFF"/>
                </a:solidFill>
              </a14:hiddenFill>
            </a:ext>
          </a:extLst>
        </p:spPr>
      </p:pic>
      <p:sp>
        <p:nvSpPr>
          <p:cNvPr id="23" name="Rectángulo 22">
            <a:extLst>
              <a:ext uri="{FF2B5EF4-FFF2-40B4-BE49-F238E27FC236}">
                <a16:creationId xmlns:a16="http://schemas.microsoft.com/office/drawing/2014/main" id="{7A66EA8E-EE42-4546-B6B2-C24F623E77E4}"/>
              </a:ext>
            </a:extLst>
          </p:cNvPr>
          <p:cNvSpPr/>
          <p:nvPr/>
        </p:nvSpPr>
        <p:spPr>
          <a:xfrm>
            <a:off x="1650214" y="2285193"/>
            <a:ext cx="3312368" cy="1077218"/>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600" b="1" dirty="0"/>
              <a:t>“</a:t>
            </a:r>
            <a:r>
              <a:rPr lang="es-ES" sz="1600" dirty="0">
                <a:solidFill>
                  <a:srgbClr val="464646"/>
                </a:solidFill>
                <a:latin typeface="-apple-system"/>
              </a:rPr>
              <a:t>Evita utilizar notación húngara o cualquier tipo de inicial para comenzar el nombre de una variable que identifique al tipo de dato</a:t>
            </a:r>
            <a:r>
              <a:rPr lang="es-ES" sz="1600" b="1" dirty="0"/>
              <a:t>”</a:t>
            </a:r>
            <a:endParaRPr lang="es-ES" sz="1600" dirty="0"/>
          </a:p>
        </p:txBody>
      </p:sp>
      <p:grpSp>
        <p:nvGrpSpPr>
          <p:cNvPr id="22" name="Grupo 21">
            <a:extLst>
              <a:ext uri="{FF2B5EF4-FFF2-40B4-BE49-F238E27FC236}">
                <a16:creationId xmlns:a16="http://schemas.microsoft.com/office/drawing/2014/main" id="{083DEC1A-5A10-4961-91EB-1FCBA29D6B3C}"/>
              </a:ext>
            </a:extLst>
          </p:cNvPr>
          <p:cNvGrpSpPr/>
          <p:nvPr/>
        </p:nvGrpSpPr>
        <p:grpSpPr>
          <a:xfrm>
            <a:off x="6552312" y="2512538"/>
            <a:ext cx="2390260" cy="1840812"/>
            <a:chOff x="5040913" y="4120528"/>
            <a:chExt cx="2390260" cy="1840812"/>
          </a:xfrm>
        </p:grpSpPr>
        <p:pic>
          <p:nvPicPr>
            <p:cNvPr id="21" name="Imagen 20">
              <a:extLst>
                <a:ext uri="{FF2B5EF4-FFF2-40B4-BE49-F238E27FC236}">
                  <a16:creationId xmlns:a16="http://schemas.microsoft.com/office/drawing/2014/main" id="{2F886B03-BFAE-4BDA-A42C-FE8D01B0898F}"/>
                </a:ext>
              </a:extLst>
            </p:cNvPr>
            <p:cNvPicPr>
              <a:picLocks noChangeAspect="1"/>
            </p:cNvPicPr>
            <p:nvPr/>
          </p:nvPicPr>
          <p:blipFill rotWithShape="1">
            <a:blip r:embed="rId6"/>
            <a:srcRect l="19265" t="56649"/>
            <a:stretch/>
          </p:blipFill>
          <p:spPr>
            <a:xfrm>
              <a:off x="5040913" y="4120528"/>
              <a:ext cx="2106997" cy="1772153"/>
            </a:xfrm>
            <a:prstGeom prst="rect">
              <a:avLst/>
            </a:prstGeom>
          </p:spPr>
        </p:pic>
        <p:pic>
          <p:nvPicPr>
            <p:cNvPr id="25" name="Picture 6" descr="223,428 imágenes de Incorrecto - Imágenes, fotos y vectores de stock |  Shutterstock">
              <a:extLst>
                <a:ext uri="{FF2B5EF4-FFF2-40B4-BE49-F238E27FC236}">
                  <a16:creationId xmlns:a16="http://schemas.microsoft.com/office/drawing/2014/main" id="{F4162E5A-4517-49C1-B793-2096EFE7D33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39562" y="4189187"/>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223,428 imágenes de Incorrecto - Imágenes, fotos y vectores de stock |  Shutterstock">
              <a:extLst>
                <a:ext uri="{FF2B5EF4-FFF2-40B4-BE49-F238E27FC236}">
                  <a16:creationId xmlns:a16="http://schemas.microsoft.com/office/drawing/2014/main" id="{5671791B-E41C-4405-B662-5B1ADA0D188E}"/>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6999776" y="4889663"/>
              <a:ext cx="352568" cy="32660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Logo de correcto diseño editable">
              <a:extLst>
                <a:ext uri="{FF2B5EF4-FFF2-40B4-BE49-F238E27FC236}">
                  <a16:creationId xmlns:a16="http://schemas.microsoft.com/office/drawing/2014/main" id="{423752D5-1AF6-4ED4-B027-CD96C856B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7201" y="5477368"/>
              <a:ext cx="483972" cy="483972"/>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a:extLst>
              <a:ext uri="{FF2B5EF4-FFF2-40B4-BE49-F238E27FC236}">
                <a16:creationId xmlns:a16="http://schemas.microsoft.com/office/drawing/2014/main" id="{3A320A0B-9FB6-34E7-083C-A76D180E2BCE}"/>
              </a:ext>
            </a:extLst>
          </p:cNvPr>
          <p:cNvSpPr txBox="1"/>
          <p:nvPr/>
        </p:nvSpPr>
        <p:spPr>
          <a:xfrm>
            <a:off x="1413892" y="4561163"/>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Se recomienda el uso del idioma Inglés </a:t>
            </a:r>
          </a:p>
        </p:txBody>
      </p:sp>
      <p:sp>
        <p:nvSpPr>
          <p:cNvPr id="9" name="Rectángulo 8">
            <a:extLst>
              <a:ext uri="{FF2B5EF4-FFF2-40B4-BE49-F238E27FC236}">
                <a16:creationId xmlns:a16="http://schemas.microsoft.com/office/drawing/2014/main" id="{6D2C8996-1E42-E9A2-0B21-C81AA489496F}"/>
              </a:ext>
            </a:extLst>
          </p:cNvPr>
          <p:cNvSpPr/>
          <p:nvPr/>
        </p:nvSpPr>
        <p:spPr>
          <a:xfrm>
            <a:off x="8914498" y="4561163"/>
            <a:ext cx="2881018" cy="1169551"/>
          </a:xfrm>
          <a:prstGeom prst="rect">
            <a:avLst/>
          </a:prstGeom>
          <a:solidFill>
            <a:schemeClr val="accent3">
              <a:lumMod val="60000"/>
              <a:lumOff val="40000"/>
            </a:schemeClr>
          </a:solidFill>
          <a:ln>
            <a:solidFill>
              <a:schemeClr val="tx2"/>
            </a:solidFill>
          </a:ln>
          <a:effectLst>
            <a:outerShdw blurRad="50800" dist="38100" dir="8100000" algn="tr" rotWithShape="0">
              <a:prstClr val="black">
                <a:alpha val="40000"/>
              </a:prstClr>
            </a:outerShdw>
          </a:effectLst>
        </p:spPr>
        <p:txBody>
          <a:bodyPr wrap="square">
            <a:spAutoFit/>
          </a:bodyPr>
          <a:lstStyle/>
          <a:p>
            <a:pPr algn="just"/>
            <a:r>
              <a:rPr lang="es-ES" sz="1400" b="1" dirty="0"/>
              <a:t>“</a:t>
            </a:r>
            <a:r>
              <a:rPr lang="es-ES" sz="1400" dirty="0">
                <a:solidFill>
                  <a:srgbClr val="464646"/>
                </a:solidFill>
                <a:latin typeface="-apple-system"/>
              </a:rPr>
              <a:t>En la medida de lo posible, usar el idioma ingles en nuestro código, con palabras ya conocidas,  para que sea mas universal y entendible en todo el mundo</a:t>
            </a:r>
            <a:r>
              <a:rPr lang="es-ES" sz="1400" b="1" dirty="0"/>
              <a:t>”</a:t>
            </a:r>
            <a:endParaRPr lang="es-ES" sz="1400" dirty="0"/>
          </a:p>
        </p:txBody>
      </p:sp>
      <p:pic>
        <p:nvPicPr>
          <p:cNvPr id="28" name="Imagen 27">
            <a:extLst>
              <a:ext uri="{FF2B5EF4-FFF2-40B4-BE49-F238E27FC236}">
                <a16:creationId xmlns:a16="http://schemas.microsoft.com/office/drawing/2014/main" id="{68C7AA0D-D3EC-C08D-35B6-A2B297CEEEC8}"/>
              </a:ext>
            </a:extLst>
          </p:cNvPr>
          <p:cNvPicPr>
            <a:picLocks noChangeAspect="1"/>
          </p:cNvPicPr>
          <p:nvPr/>
        </p:nvPicPr>
        <p:blipFill rotWithShape="1">
          <a:blip r:embed="rId7"/>
          <a:srcRect r="33634" b="51441"/>
          <a:stretch/>
        </p:blipFill>
        <p:spPr>
          <a:xfrm>
            <a:off x="1701828" y="5089928"/>
            <a:ext cx="2791733" cy="1577660"/>
          </a:xfrm>
          <a:prstGeom prst="rect">
            <a:avLst/>
          </a:prstGeom>
        </p:spPr>
      </p:pic>
      <p:pic>
        <p:nvPicPr>
          <p:cNvPr id="30" name="Imagen 29">
            <a:extLst>
              <a:ext uri="{FF2B5EF4-FFF2-40B4-BE49-F238E27FC236}">
                <a16:creationId xmlns:a16="http://schemas.microsoft.com/office/drawing/2014/main" id="{BC437B65-ECB1-BE9A-D6E9-F445E5AD2DA8}"/>
              </a:ext>
            </a:extLst>
          </p:cNvPr>
          <p:cNvPicPr>
            <a:picLocks noChangeAspect="1"/>
          </p:cNvPicPr>
          <p:nvPr/>
        </p:nvPicPr>
        <p:blipFill>
          <a:blip r:embed="rId8">
            <a:clrChange>
              <a:clrFrom>
                <a:srgbClr val="F5F5F5"/>
              </a:clrFrom>
              <a:clrTo>
                <a:srgbClr val="F5F5F5">
                  <a:alpha val="0"/>
                </a:srgbClr>
              </a:clrTo>
            </a:clrChange>
          </a:blip>
          <a:stretch>
            <a:fillRect/>
          </a:stretch>
        </p:blipFill>
        <p:spPr>
          <a:xfrm>
            <a:off x="4962582" y="5091589"/>
            <a:ext cx="4658502" cy="1487451"/>
          </a:xfrm>
          <a:prstGeom prst="rect">
            <a:avLst/>
          </a:prstGeom>
        </p:spPr>
      </p:pic>
    </p:spTree>
    <p:extLst>
      <p:ext uri="{BB962C8B-B14F-4D97-AF65-F5344CB8AC3E}">
        <p14:creationId xmlns:p14="http://schemas.microsoft.com/office/powerpoint/2010/main" val="284697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3175918A-908D-4760-91C8-D9F7DC382635}"/>
              </a:ext>
            </a:extLst>
          </p:cNvPr>
          <p:cNvPicPr>
            <a:picLocks noChangeAspect="1"/>
          </p:cNvPicPr>
          <p:nvPr/>
        </p:nvPicPr>
        <p:blipFill>
          <a:blip r:embed="rId3"/>
          <a:stretch>
            <a:fillRect/>
          </a:stretch>
        </p:blipFill>
        <p:spPr>
          <a:xfrm>
            <a:off x="2220555" y="3169449"/>
            <a:ext cx="2257143" cy="1161905"/>
          </a:xfrm>
          <a:prstGeom prst="rect">
            <a:avLst/>
          </a:prstGeom>
        </p:spPr>
      </p:pic>
      <p:sp>
        <p:nvSpPr>
          <p:cNvPr id="3" name="Marcador de número de diapositiva 2">
            <a:extLst>
              <a:ext uri="{FF2B5EF4-FFF2-40B4-BE49-F238E27FC236}">
                <a16:creationId xmlns:a16="http://schemas.microsoft.com/office/drawing/2014/main" id="{8D2D6617-46E2-4BB5-A527-766D31BC6FE3}"/>
              </a:ext>
            </a:extLst>
          </p:cNvPr>
          <p:cNvSpPr>
            <a:spLocks noGrp="1"/>
          </p:cNvSpPr>
          <p:nvPr>
            <p:ph type="sldNum" sz="quarter" idx="12"/>
          </p:nvPr>
        </p:nvSpPr>
        <p:spPr>
          <a:xfrm>
            <a:off x="10766796" y="6448251"/>
            <a:ext cx="609441" cy="365125"/>
          </a:xfrm>
        </p:spPr>
        <p:txBody>
          <a:bodyPr/>
          <a:lstStyle/>
          <a:p>
            <a:pPr rtl="0"/>
            <a:fld id="{7DC1BBB0-96F0-4077-A278-0F3FB5C104D3}" type="slidenum">
              <a:rPr lang="es-ES" noProof="0" smtClean="0"/>
              <a:t>9</a:t>
            </a:fld>
            <a:endParaRPr lang="es-ES" noProof="0" dirty="0"/>
          </a:p>
        </p:txBody>
      </p:sp>
      <p:sp>
        <p:nvSpPr>
          <p:cNvPr id="2" name="CuadroTexto 1">
            <a:extLst>
              <a:ext uri="{FF2B5EF4-FFF2-40B4-BE49-F238E27FC236}">
                <a16:creationId xmlns:a16="http://schemas.microsoft.com/office/drawing/2014/main" id="{385B9208-6506-683A-1092-ECA25746D5E8}"/>
              </a:ext>
            </a:extLst>
          </p:cNvPr>
          <p:cNvSpPr txBox="1"/>
          <p:nvPr/>
        </p:nvSpPr>
        <p:spPr>
          <a:xfrm rot="16200000">
            <a:off x="-790009" y="3400442"/>
            <a:ext cx="2237472"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CÓDIGO LIMPIO</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5" name="CuadroTexto 4">
            <a:extLst>
              <a:ext uri="{FF2B5EF4-FFF2-40B4-BE49-F238E27FC236}">
                <a16:creationId xmlns:a16="http://schemas.microsoft.com/office/drawing/2014/main" id="{D9987EA6-DE13-79C2-4CDF-73C346DC30B0}"/>
              </a:ext>
            </a:extLst>
          </p:cNvPr>
          <p:cNvSpPr txBox="1"/>
          <p:nvPr/>
        </p:nvSpPr>
        <p:spPr>
          <a:xfrm rot="16200000">
            <a:off x="-913461" y="3430159"/>
            <a:ext cx="3593228" cy="461665"/>
          </a:xfrm>
          <a:prstGeom prst="rect">
            <a:avLst/>
          </a:prstGeom>
          <a:noFill/>
        </p:spPr>
        <p:txBody>
          <a:bodyPr wrap="none" rtlCol="0">
            <a:spAutoFit/>
          </a:bodyPr>
          <a:lstStyle/>
          <a:p>
            <a:r>
              <a:rPr lang="es-MX"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SIGNIFICATIVOS</a:t>
            </a:r>
            <a:endParaRPr lang="es-PE" sz="2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8" name="CuadroTexto 7">
            <a:extLst>
              <a:ext uri="{FF2B5EF4-FFF2-40B4-BE49-F238E27FC236}">
                <a16:creationId xmlns:a16="http://schemas.microsoft.com/office/drawing/2014/main" id="{5E1119CC-F850-DEE7-7895-654B6A8380AA}"/>
              </a:ext>
            </a:extLst>
          </p:cNvPr>
          <p:cNvSpPr txBox="1"/>
          <p:nvPr/>
        </p:nvSpPr>
        <p:spPr>
          <a:xfrm>
            <a:off x="1341884" y="116632"/>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Distinciones significativas</a:t>
            </a:r>
          </a:p>
        </p:txBody>
      </p:sp>
      <p:pic>
        <p:nvPicPr>
          <p:cNvPr id="2050" name="Picture 2" descr="Logo de correcto diseño editable">
            <a:extLst>
              <a:ext uri="{FF2B5EF4-FFF2-40B4-BE49-F238E27FC236}">
                <a16:creationId xmlns:a16="http://schemas.microsoft.com/office/drawing/2014/main" id="{698ABED9-FCFB-44EE-A089-C30310015C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0699" y="1403847"/>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223,428 imágenes de Incorrecto - Imágenes, fotos y vectores de stock |  Shutterstock">
            <a:extLst>
              <a:ext uri="{FF2B5EF4-FFF2-40B4-BE49-F238E27FC236}">
                <a16:creationId xmlns:a16="http://schemas.microsoft.com/office/drawing/2014/main" id="{A23724AB-2CAD-421F-9125-86080D07D7B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274239" y="1476355"/>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17" name="Flecha: a la derecha 16">
            <a:extLst>
              <a:ext uri="{FF2B5EF4-FFF2-40B4-BE49-F238E27FC236}">
                <a16:creationId xmlns:a16="http://schemas.microsoft.com/office/drawing/2014/main" id="{E37FAAA1-24EF-420B-A652-27D5274A4366}"/>
              </a:ext>
            </a:extLst>
          </p:cNvPr>
          <p:cNvSpPr/>
          <p:nvPr/>
        </p:nvSpPr>
        <p:spPr>
          <a:xfrm>
            <a:off x="5740827" y="1363671"/>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19" name="Imagen 18">
            <a:extLst>
              <a:ext uri="{FF2B5EF4-FFF2-40B4-BE49-F238E27FC236}">
                <a16:creationId xmlns:a16="http://schemas.microsoft.com/office/drawing/2014/main" id="{FA40B1D0-7B06-4982-B592-F76B116A3F69}"/>
              </a:ext>
            </a:extLst>
          </p:cNvPr>
          <p:cNvPicPr>
            <a:picLocks noChangeAspect="1"/>
          </p:cNvPicPr>
          <p:nvPr/>
        </p:nvPicPr>
        <p:blipFill rotWithShape="1">
          <a:blip r:embed="rId6"/>
          <a:srcRect l="50000" t="81876" r="8269" b="2560"/>
          <a:stretch/>
        </p:blipFill>
        <p:spPr>
          <a:xfrm>
            <a:off x="7822606" y="1084866"/>
            <a:ext cx="1952314" cy="440873"/>
          </a:xfrm>
          <a:prstGeom prst="rect">
            <a:avLst/>
          </a:prstGeom>
        </p:spPr>
      </p:pic>
      <p:grpSp>
        <p:nvGrpSpPr>
          <p:cNvPr id="7" name="Grupo 6">
            <a:extLst>
              <a:ext uri="{FF2B5EF4-FFF2-40B4-BE49-F238E27FC236}">
                <a16:creationId xmlns:a16="http://schemas.microsoft.com/office/drawing/2014/main" id="{9634454C-040A-48CF-B21E-4F40651DA89D}"/>
              </a:ext>
            </a:extLst>
          </p:cNvPr>
          <p:cNvGrpSpPr/>
          <p:nvPr/>
        </p:nvGrpSpPr>
        <p:grpSpPr>
          <a:xfrm>
            <a:off x="1629916" y="1056414"/>
            <a:ext cx="2736304" cy="514394"/>
            <a:chOff x="1716143" y="1124744"/>
            <a:chExt cx="3802205" cy="775210"/>
          </a:xfrm>
        </p:grpSpPr>
        <p:pic>
          <p:nvPicPr>
            <p:cNvPr id="4" name="Imagen 3">
              <a:extLst>
                <a:ext uri="{FF2B5EF4-FFF2-40B4-BE49-F238E27FC236}">
                  <a16:creationId xmlns:a16="http://schemas.microsoft.com/office/drawing/2014/main" id="{B62BF527-FF08-45EB-9BE3-5EC81064296B}"/>
                </a:ext>
              </a:extLst>
            </p:cNvPr>
            <p:cNvPicPr>
              <a:picLocks noChangeAspect="1"/>
            </p:cNvPicPr>
            <p:nvPr/>
          </p:nvPicPr>
          <p:blipFill rotWithShape="1">
            <a:blip r:embed="rId6"/>
            <a:srcRect l="50000" t="36908" b="47394"/>
            <a:stretch/>
          </p:blipFill>
          <p:spPr>
            <a:xfrm>
              <a:off x="1716143" y="1209226"/>
              <a:ext cx="3633333" cy="690728"/>
            </a:xfrm>
            <a:prstGeom prst="rect">
              <a:avLst/>
            </a:prstGeom>
          </p:spPr>
        </p:pic>
        <p:sp>
          <p:nvSpPr>
            <p:cNvPr id="6" name="Rectángulo 5">
              <a:extLst>
                <a:ext uri="{FF2B5EF4-FFF2-40B4-BE49-F238E27FC236}">
                  <a16:creationId xmlns:a16="http://schemas.microsoft.com/office/drawing/2014/main" id="{43797F15-33D0-44BD-ACA6-2A7C2692FC3C}"/>
                </a:ext>
              </a:extLst>
            </p:cNvPr>
            <p:cNvSpPr/>
            <p:nvPr/>
          </p:nvSpPr>
          <p:spPr>
            <a:xfrm>
              <a:off x="5019847" y="1124744"/>
              <a:ext cx="498501"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ln>
                  <a:solidFill>
                    <a:schemeClr val="bg1"/>
                  </a:solidFill>
                </a:ln>
                <a:solidFill>
                  <a:schemeClr val="bg1"/>
                </a:solidFill>
              </a:endParaRPr>
            </a:p>
          </p:txBody>
        </p:sp>
      </p:grpSp>
      <p:pic>
        <p:nvPicPr>
          <p:cNvPr id="28" name="Imagen 27">
            <a:extLst>
              <a:ext uri="{FF2B5EF4-FFF2-40B4-BE49-F238E27FC236}">
                <a16:creationId xmlns:a16="http://schemas.microsoft.com/office/drawing/2014/main" id="{4E2B8D4E-C38A-4DF9-B65E-714AF362AA4E}"/>
              </a:ext>
            </a:extLst>
          </p:cNvPr>
          <p:cNvPicPr>
            <a:picLocks noChangeAspect="1"/>
          </p:cNvPicPr>
          <p:nvPr/>
        </p:nvPicPr>
        <p:blipFill>
          <a:blip r:embed="rId7"/>
          <a:stretch>
            <a:fillRect/>
          </a:stretch>
        </p:blipFill>
        <p:spPr>
          <a:xfrm>
            <a:off x="7678588" y="3212976"/>
            <a:ext cx="2547417" cy="1118378"/>
          </a:xfrm>
          <a:prstGeom prst="rect">
            <a:avLst/>
          </a:prstGeom>
        </p:spPr>
      </p:pic>
      <p:sp>
        <p:nvSpPr>
          <p:cNvPr id="29" name="CuadroTexto 28">
            <a:extLst>
              <a:ext uri="{FF2B5EF4-FFF2-40B4-BE49-F238E27FC236}">
                <a16:creationId xmlns:a16="http://schemas.microsoft.com/office/drawing/2014/main" id="{10BE483C-8E56-462C-A3A6-F6734A539F52}"/>
              </a:ext>
            </a:extLst>
          </p:cNvPr>
          <p:cNvSpPr txBox="1"/>
          <p:nvPr/>
        </p:nvSpPr>
        <p:spPr>
          <a:xfrm>
            <a:off x="1413892" y="2348880"/>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Pronunciables</a:t>
            </a:r>
          </a:p>
        </p:txBody>
      </p:sp>
      <p:pic>
        <p:nvPicPr>
          <p:cNvPr id="30" name="Picture 2" descr="Logo de correcto diseño editable">
            <a:extLst>
              <a:ext uri="{FF2B5EF4-FFF2-40B4-BE49-F238E27FC236}">
                <a16:creationId xmlns:a16="http://schemas.microsoft.com/office/drawing/2014/main" id="{5B806D2E-09FF-4957-BE5E-38DF071D9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59545" y="3994595"/>
            <a:ext cx="576064" cy="57606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223,428 imágenes de Incorrecto - Imágenes, fotos y vectores de stock |  Shutterstock">
            <a:extLst>
              <a:ext uri="{FF2B5EF4-FFF2-40B4-BE49-F238E27FC236}">
                <a16:creationId xmlns:a16="http://schemas.microsoft.com/office/drawing/2014/main" id="{401A4B16-059E-4D31-BAAB-336207117B00}"/>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4163553" y="3785800"/>
            <a:ext cx="634419" cy="587706"/>
          </a:xfrm>
          <a:prstGeom prst="rect">
            <a:avLst/>
          </a:prstGeom>
          <a:noFill/>
          <a:extLst>
            <a:ext uri="{909E8E84-426E-40DD-AFC4-6F175D3DCCD1}">
              <a14:hiddenFill xmlns:a14="http://schemas.microsoft.com/office/drawing/2010/main">
                <a:solidFill>
                  <a:srgbClr val="FFFFFF"/>
                </a:solidFill>
              </a14:hiddenFill>
            </a:ext>
          </a:extLst>
        </p:spPr>
      </p:pic>
      <p:sp>
        <p:nvSpPr>
          <p:cNvPr id="32" name="Flecha: a la derecha 31">
            <a:extLst>
              <a:ext uri="{FF2B5EF4-FFF2-40B4-BE49-F238E27FC236}">
                <a16:creationId xmlns:a16="http://schemas.microsoft.com/office/drawing/2014/main" id="{559591A8-F7B8-421B-BCAB-968866EF7447}"/>
              </a:ext>
            </a:extLst>
          </p:cNvPr>
          <p:cNvSpPr/>
          <p:nvPr/>
        </p:nvSpPr>
        <p:spPr>
          <a:xfrm>
            <a:off x="5740826" y="3638834"/>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34" name="CuadroTexto 33">
            <a:extLst>
              <a:ext uri="{FF2B5EF4-FFF2-40B4-BE49-F238E27FC236}">
                <a16:creationId xmlns:a16="http://schemas.microsoft.com/office/drawing/2014/main" id="{3184A123-FA75-40BB-B908-E05DDBC757CF}"/>
              </a:ext>
            </a:extLst>
          </p:cNvPr>
          <p:cNvSpPr txBox="1"/>
          <p:nvPr/>
        </p:nvSpPr>
        <p:spPr>
          <a:xfrm>
            <a:off x="1422938" y="4929371"/>
            <a:ext cx="7632848" cy="369332"/>
          </a:xfrm>
          <a:prstGeom prst="rect">
            <a:avLst/>
          </a:prstGeom>
          <a:noFill/>
        </p:spPr>
        <p:txBody>
          <a:bodyPr wrap="square" rtlCol="0">
            <a:spAutoFit/>
          </a:bodyPr>
          <a:lstStyle/>
          <a:p>
            <a:pPr marL="285750" indent="-285750" algn="just">
              <a:buFont typeface="Arial" panose="020B0604020202020204" pitchFamily="34" charset="0"/>
              <a:buChar char="•"/>
            </a:pPr>
            <a:r>
              <a:rPr lang="es-ES" b="1" i="1" dirty="0">
                <a:solidFill>
                  <a:srgbClr val="7030A0"/>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NOMBRES CLAROS</a:t>
            </a:r>
            <a:r>
              <a:rPr lang="es-ES" i="1" dirty="0">
                <a:solidFill>
                  <a:schemeClr val="tx2"/>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 Nombres Fáciles de Buscar</a:t>
            </a:r>
          </a:p>
        </p:txBody>
      </p:sp>
      <p:pic>
        <p:nvPicPr>
          <p:cNvPr id="9" name="Imagen 8">
            <a:extLst>
              <a:ext uri="{FF2B5EF4-FFF2-40B4-BE49-F238E27FC236}">
                <a16:creationId xmlns:a16="http://schemas.microsoft.com/office/drawing/2014/main" id="{1C09B3F1-E09B-4DDA-80AE-95981109B90B}"/>
              </a:ext>
            </a:extLst>
          </p:cNvPr>
          <p:cNvPicPr>
            <a:picLocks noChangeAspect="1"/>
          </p:cNvPicPr>
          <p:nvPr/>
        </p:nvPicPr>
        <p:blipFill>
          <a:blip r:embed="rId8"/>
          <a:stretch>
            <a:fillRect/>
          </a:stretch>
        </p:blipFill>
        <p:spPr>
          <a:xfrm>
            <a:off x="2228108" y="5388495"/>
            <a:ext cx="1047619" cy="876190"/>
          </a:xfrm>
          <a:prstGeom prst="rect">
            <a:avLst/>
          </a:prstGeom>
        </p:spPr>
      </p:pic>
      <p:pic>
        <p:nvPicPr>
          <p:cNvPr id="10" name="Imagen 9">
            <a:extLst>
              <a:ext uri="{FF2B5EF4-FFF2-40B4-BE49-F238E27FC236}">
                <a16:creationId xmlns:a16="http://schemas.microsoft.com/office/drawing/2014/main" id="{EF57C553-FF23-4891-908D-799A039124B0}"/>
              </a:ext>
            </a:extLst>
          </p:cNvPr>
          <p:cNvPicPr>
            <a:picLocks noChangeAspect="1"/>
          </p:cNvPicPr>
          <p:nvPr/>
        </p:nvPicPr>
        <p:blipFill>
          <a:blip r:embed="rId9"/>
          <a:stretch>
            <a:fillRect/>
          </a:stretch>
        </p:blipFill>
        <p:spPr>
          <a:xfrm>
            <a:off x="7769936" y="5321076"/>
            <a:ext cx="2400000" cy="923810"/>
          </a:xfrm>
          <a:prstGeom prst="rect">
            <a:avLst/>
          </a:prstGeom>
        </p:spPr>
      </p:pic>
      <p:sp>
        <p:nvSpPr>
          <p:cNvPr id="35" name="Flecha: a la derecha 34">
            <a:extLst>
              <a:ext uri="{FF2B5EF4-FFF2-40B4-BE49-F238E27FC236}">
                <a16:creationId xmlns:a16="http://schemas.microsoft.com/office/drawing/2014/main" id="{0EC6A196-CB0F-4B24-994B-C481D49FD9D6}"/>
              </a:ext>
            </a:extLst>
          </p:cNvPr>
          <p:cNvSpPr/>
          <p:nvPr/>
        </p:nvSpPr>
        <p:spPr>
          <a:xfrm>
            <a:off x="5657196" y="5758558"/>
            <a:ext cx="874431" cy="27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36" name="Picture 6" descr="223,428 imágenes de Incorrecto - Imágenes, fotos y vectores de stock |  Shutterstock">
            <a:extLst>
              <a:ext uri="{FF2B5EF4-FFF2-40B4-BE49-F238E27FC236}">
                <a16:creationId xmlns:a16="http://schemas.microsoft.com/office/drawing/2014/main" id="{8C367421-A531-4D2E-934F-388BA5ADDBE9}"/>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601" t="56930" r="10508" b="13056"/>
          <a:stretch/>
        </p:blipFill>
        <p:spPr bwMode="auto">
          <a:xfrm>
            <a:off x="3619031" y="5782981"/>
            <a:ext cx="634419" cy="58770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Logo de correcto diseño editable">
            <a:extLst>
              <a:ext uri="{FF2B5EF4-FFF2-40B4-BE49-F238E27FC236}">
                <a16:creationId xmlns:a16="http://schemas.microsoft.com/office/drawing/2014/main" id="{2CFBE4F3-EDAA-4A83-9E91-71208AFD67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81904" y="5831321"/>
            <a:ext cx="576064" cy="576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temáticas 16 X 9">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9696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6309086_TF02787947.potx" id="{47904E6C-F941-4E76-BCE5-98990F587331}" vid="{E19800A4-2B41-4D60-89B5-7A2C3CED113C}"/>
    </a:ext>
  </a:extLst>
</a:theme>
</file>

<file path=ppt/theme/theme2.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Math_16x9">
      <a:dk1>
        <a:srgbClr val="465562"/>
      </a:dk1>
      <a:lt1>
        <a:srgbClr val="FFFFFF"/>
      </a:lt1>
      <a:dk2>
        <a:srgbClr val="000000"/>
      </a:dk2>
      <a:lt2>
        <a:srgbClr val="F2ECE2"/>
      </a:lt2>
      <a:accent1>
        <a:srgbClr val="9BAAB7"/>
      </a:accent1>
      <a:accent2>
        <a:srgbClr val="B8D082"/>
      </a:accent2>
      <a:accent3>
        <a:srgbClr val="EFDB85"/>
      </a:accent3>
      <a:accent4>
        <a:srgbClr val="E8A565"/>
      </a:accent4>
      <a:accent5>
        <a:srgbClr val="BC9AAE"/>
      </a:accent5>
      <a:accent6>
        <a:srgbClr val="BABABA"/>
      </a:accent6>
      <a:hlink>
        <a:srgbClr val="8FC48C"/>
      </a:hlink>
      <a:folHlink>
        <a:srgbClr val="A97C96"/>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sobre matemáticas para el ámbito educativo con Pi (panorámica)</Template>
  <TotalTime>4067</TotalTime>
  <Words>3510</Words>
  <Application>Microsoft Office PowerPoint</Application>
  <PresentationFormat>Personalizado</PresentationFormat>
  <Paragraphs>556</Paragraphs>
  <Slides>61</Slides>
  <Notes>61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61</vt:i4>
      </vt:variant>
    </vt:vector>
  </HeadingPairs>
  <TitlesOfParts>
    <vt:vector size="67" baseType="lpstr">
      <vt:lpstr>-apple-system</vt:lpstr>
      <vt:lpstr>Arial</vt:lpstr>
      <vt:lpstr>Calibri</vt:lpstr>
      <vt:lpstr>Courier New</vt:lpstr>
      <vt:lpstr>Euphemia</vt:lpstr>
      <vt:lpstr>Matemáticas 16 X 9</vt:lpstr>
      <vt:lpstr>BUENAS PRACTICAS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Agregar un título de diapositiva (4)</vt:lpstr>
      <vt:lpstr>Título y diseño de contenido con gráfico</vt:lpstr>
      <vt:lpstr>Diseño de dos objetos con tabla</vt:lpstr>
      <vt:lpstr>Diseño de dos objetos con SmartArt</vt:lpstr>
      <vt:lpstr>Agregar un título de diapositiva (1)</vt:lpstr>
      <vt:lpstr>Agregar un título de diapositiva (2)</vt:lpstr>
      <vt:lpstr>Agregar un título de diapositiva (3)</vt:lpstr>
      <vt:lpstr>Presentación de PowerPoint</vt:lpstr>
      <vt:lpstr>Agregar un título de diapositiva (4)</vt:lpstr>
      <vt:lpstr>Agregar un título de diapositiva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Diseño del título</dc:title>
  <dc:creator>Manuel Gutierrez</dc:creator>
  <cp:lastModifiedBy>Manuel Gutierrez</cp:lastModifiedBy>
  <cp:revision>118</cp:revision>
  <dcterms:created xsi:type="dcterms:W3CDTF">2022-12-21T15:46:16Z</dcterms:created>
  <dcterms:modified xsi:type="dcterms:W3CDTF">2023-02-07T02:37:06Z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